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handoutMasters/handoutMaster1.xml" ContentType="application/vnd.openxmlformats-officedocument.presentationml.handoutMaster+xml"/>
  <Override PartName="/ppt/diagrams/colors2.xml" ContentType="application/vnd.openxmlformats-officedocument.drawingml.diagramColors+xml"/>
  <Override PartName="/ppt/theme/theme1.xml" ContentType="application/vnd.openxmlformats-officedocument.theme+xml"/>
  <Override PartName="/ppt/diagrams/layout2.xml" ContentType="application/vnd.openxmlformats-officedocument.drawingml.diagram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drawing2.xml" ContentType="application/vnd.ms-office.drawingml.diagramDrawing+xml"/>
  <Override PartName="/ppt/diagrams/quickStyle2.xml" ContentType="application/vnd.openxmlformats-officedocument.drawingml.diagramStyle+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colors1.xml" ContentType="application/vnd.openxmlformats-officedocument.drawingml.diagramColors+xml"/>
  <Override PartName="/ppt/diagrams/drawing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62"/>
  </p:handoutMasterIdLst>
  <p:sldIdLst>
    <p:sldId id="269" r:id="rId4"/>
    <p:sldId id="309" r:id="rId5"/>
    <p:sldId id="308" r:id="rId6"/>
    <p:sldId id="262" r:id="rId7"/>
    <p:sldId id="268" r:id="rId8"/>
    <p:sldId id="363" r:id="rId9"/>
    <p:sldId id="362" r:id="rId10"/>
    <p:sldId id="364" r:id="rId11"/>
    <p:sldId id="365" r:id="rId12"/>
    <p:sldId id="310" r:id="rId13"/>
    <p:sldId id="311" r:id="rId14"/>
    <p:sldId id="292" r:id="rId15"/>
    <p:sldId id="312" r:id="rId16"/>
    <p:sldId id="313" r:id="rId17"/>
    <p:sldId id="314" r:id="rId18"/>
    <p:sldId id="315" r:id="rId19"/>
    <p:sldId id="317" r:id="rId20"/>
    <p:sldId id="318" r:id="rId21"/>
    <p:sldId id="316" r:id="rId22"/>
    <p:sldId id="321" r:id="rId23"/>
    <p:sldId id="366" r:id="rId24"/>
    <p:sldId id="322" r:id="rId25"/>
    <p:sldId id="323" r:id="rId26"/>
    <p:sldId id="324" r:id="rId27"/>
    <p:sldId id="298"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3" r:id="rId46"/>
    <p:sldId id="344" r:id="rId47"/>
    <p:sldId id="342" r:id="rId48"/>
    <p:sldId id="345" r:id="rId49"/>
    <p:sldId id="346" r:id="rId50"/>
    <p:sldId id="347" r:id="rId51"/>
    <p:sldId id="348" r:id="rId52"/>
    <p:sldId id="351" r:id="rId53"/>
    <p:sldId id="350" r:id="rId54"/>
    <p:sldId id="356" r:id="rId55"/>
    <p:sldId id="352" r:id="rId56"/>
    <p:sldId id="353" r:id="rId57"/>
    <p:sldId id="359" r:id="rId58"/>
    <p:sldId id="354" r:id="rId59"/>
    <p:sldId id="360" r:id="rId60"/>
    <p:sldId id="361" r:id="rId6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82" autoAdjust="0"/>
    <p:restoredTop sz="94660"/>
  </p:normalViewPr>
  <p:slideViewPr>
    <p:cSldViewPr snapToGrid="0">
      <p:cViewPr varScale="1">
        <p:scale>
          <a:sx n="60" d="100"/>
          <a:sy n="60" d="100"/>
        </p:scale>
        <p:origin x="108" y="258"/>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presProps" Target="presProps.xml"/><Relationship Id="rId68" Type="http://schemas.openxmlformats.org/officeDocument/2006/relationships/customXml" Target="../customXml/item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69" Type="http://schemas.openxmlformats.org/officeDocument/2006/relationships/customXml" Target="../customXml/item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ustomXml" Target="../customXml/item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C4BBD-7A35-483B-82F9-CA7F285080A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9722D7ED-EC28-43BB-9133-8E886174D0C9}">
      <dgm:prSet phldrT="[Text]"/>
      <dgm:spPr/>
      <dgm:t>
        <a:bodyPr/>
        <a:lstStyle/>
        <a:p>
          <a:r>
            <a:rPr lang="en-US" dirty="0"/>
            <a:t>Positive Attitude</a:t>
          </a:r>
        </a:p>
      </dgm:t>
    </dgm:pt>
    <dgm:pt modelId="{49342114-0D3D-43E1-B825-C86E6BCD5D53}" type="parTrans" cxnId="{52F1BB09-C9DE-4FB0-B90C-16AD081F6E07}">
      <dgm:prSet/>
      <dgm:spPr/>
      <dgm:t>
        <a:bodyPr/>
        <a:lstStyle/>
        <a:p>
          <a:endParaRPr lang="en-US"/>
        </a:p>
      </dgm:t>
    </dgm:pt>
    <dgm:pt modelId="{6AA1E93E-E175-427F-9106-AA49C1225E73}" type="sibTrans" cxnId="{52F1BB09-C9DE-4FB0-B90C-16AD081F6E07}">
      <dgm:prSet/>
      <dgm:spPr/>
      <dgm:t>
        <a:bodyPr/>
        <a:lstStyle/>
        <a:p>
          <a:endParaRPr lang="en-US"/>
        </a:p>
      </dgm:t>
    </dgm:pt>
    <dgm:pt modelId="{01B6956E-72DB-46F0-876C-60F84AE1629B}">
      <dgm:prSet phldrT="[Text]"/>
      <dgm:spPr/>
      <dgm:t>
        <a:bodyPr/>
        <a:lstStyle/>
        <a:p>
          <a:r>
            <a:rPr lang="en-IN" dirty="0"/>
            <a:t>Considerateness</a:t>
          </a:r>
          <a:endParaRPr lang="en-US" dirty="0"/>
        </a:p>
      </dgm:t>
    </dgm:pt>
    <dgm:pt modelId="{28E43C1B-190A-4F83-8CD2-70BF54FBCF66}" type="parTrans" cxnId="{AB617602-BEF5-4F75-A9CE-A9D150411DB5}">
      <dgm:prSet/>
      <dgm:spPr/>
      <dgm:t>
        <a:bodyPr/>
        <a:lstStyle/>
        <a:p>
          <a:endParaRPr lang="en-US"/>
        </a:p>
      </dgm:t>
    </dgm:pt>
    <dgm:pt modelId="{A17E97C2-F7BC-4D83-81DA-22071972E013}" type="sibTrans" cxnId="{AB617602-BEF5-4F75-A9CE-A9D150411DB5}">
      <dgm:prSet/>
      <dgm:spPr/>
      <dgm:t>
        <a:bodyPr/>
        <a:lstStyle/>
        <a:p>
          <a:endParaRPr lang="en-US"/>
        </a:p>
      </dgm:t>
    </dgm:pt>
    <dgm:pt modelId="{D8A2A673-9362-4B6B-9BE1-38B02EE940A9}">
      <dgm:prSet phldrT="[Text]"/>
      <dgm:spPr/>
      <dgm:t>
        <a:bodyPr/>
        <a:lstStyle/>
        <a:p>
          <a:r>
            <a:rPr lang="en-IN" dirty="0"/>
            <a:t>Leadership</a:t>
          </a:r>
          <a:endParaRPr lang="en-US" dirty="0"/>
        </a:p>
      </dgm:t>
    </dgm:pt>
    <dgm:pt modelId="{1055C091-46E8-4440-A665-6DDCA86BF08C}" type="parTrans" cxnId="{A499CDC3-74B4-4BAC-A796-68D34BBBCFE1}">
      <dgm:prSet/>
      <dgm:spPr/>
      <dgm:t>
        <a:bodyPr/>
        <a:lstStyle/>
        <a:p>
          <a:endParaRPr lang="en-US"/>
        </a:p>
      </dgm:t>
    </dgm:pt>
    <dgm:pt modelId="{E4F84493-62D3-4890-8CA3-A0DA9143797A}" type="sibTrans" cxnId="{A499CDC3-74B4-4BAC-A796-68D34BBBCFE1}">
      <dgm:prSet/>
      <dgm:spPr/>
      <dgm:t>
        <a:bodyPr/>
        <a:lstStyle/>
        <a:p>
          <a:endParaRPr lang="en-US"/>
        </a:p>
      </dgm:t>
    </dgm:pt>
    <dgm:pt modelId="{DE45DC6A-08D0-4246-9174-F1D3C785A7CE}">
      <dgm:prSet/>
      <dgm:spPr/>
      <dgm:t>
        <a:bodyPr/>
        <a:lstStyle/>
        <a:p>
          <a:r>
            <a:rPr lang="en-US" dirty="0"/>
            <a:t>Assertiveness</a:t>
          </a:r>
        </a:p>
      </dgm:t>
    </dgm:pt>
    <dgm:pt modelId="{D534BF4C-20C7-4429-8752-82C397FEE989}" type="parTrans" cxnId="{9CD57F33-F24F-4700-BB59-691993C462C9}">
      <dgm:prSet/>
      <dgm:spPr/>
      <dgm:t>
        <a:bodyPr/>
        <a:lstStyle/>
        <a:p>
          <a:endParaRPr lang="en-US"/>
        </a:p>
      </dgm:t>
    </dgm:pt>
    <dgm:pt modelId="{9097988C-1AEA-4C73-B77B-8E6A94C6D1C3}" type="sibTrans" cxnId="{9CD57F33-F24F-4700-BB59-691993C462C9}">
      <dgm:prSet/>
      <dgm:spPr/>
      <dgm:t>
        <a:bodyPr/>
        <a:lstStyle/>
        <a:p>
          <a:endParaRPr lang="en-US"/>
        </a:p>
      </dgm:t>
    </dgm:pt>
    <dgm:pt modelId="{11800FAE-85CA-4AE7-AE9E-F00BD823A841}">
      <dgm:prSet/>
      <dgm:spPr/>
      <dgm:t>
        <a:bodyPr/>
        <a:lstStyle/>
        <a:p>
          <a:r>
            <a:rPr lang="en-IN"/>
            <a:t>Empathy</a:t>
          </a:r>
          <a:endParaRPr lang="en-IN" dirty="0"/>
        </a:p>
      </dgm:t>
    </dgm:pt>
    <dgm:pt modelId="{50B4BB08-1823-47A9-A735-2021904CE656}" type="parTrans" cxnId="{E596185E-63BD-49C9-A106-696370D652B9}">
      <dgm:prSet/>
      <dgm:spPr/>
      <dgm:t>
        <a:bodyPr/>
        <a:lstStyle/>
        <a:p>
          <a:endParaRPr lang="en-IN"/>
        </a:p>
      </dgm:t>
    </dgm:pt>
    <dgm:pt modelId="{70A415B3-7AF9-4026-882D-686F490823A2}" type="sibTrans" cxnId="{E596185E-63BD-49C9-A106-696370D652B9}">
      <dgm:prSet/>
      <dgm:spPr/>
      <dgm:t>
        <a:bodyPr/>
        <a:lstStyle/>
        <a:p>
          <a:endParaRPr lang="en-IN"/>
        </a:p>
      </dgm:t>
    </dgm:pt>
    <dgm:pt modelId="{0951E94B-DA72-4AD0-BDA1-F57D7270FECF}" type="pres">
      <dgm:prSet presAssocID="{D7AC4BBD-7A35-483B-82F9-CA7F285080A4}" presName="linear" presStyleCnt="0">
        <dgm:presLayoutVars>
          <dgm:dir/>
          <dgm:animLvl val="lvl"/>
          <dgm:resizeHandles val="exact"/>
        </dgm:presLayoutVars>
      </dgm:prSet>
      <dgm:spPr/>
    </dgm:pt>
    <dgm:pt modelId="{5971C9E2-655D-4545-A76B-B133E4D68A5A}" type="pres">
      <dgm:prSet presAssocID="{9722D7ED-EC28-43BB-9133-8E886174D0C9}" presName="parentLin" presStyleCnt="0"/>
      <dgm:spPr/>
    </dgm:pt>
    <dgm:pt modelId="{71A67C0C-AB17-40C4-87DD-99DA03F5B47B}" type="pres">
      <dgm:prSet presAssocID="{9722D7ED-EC28-43BB-9133-8E886174D0C9}" presName="parentLeftMargin" presStyleLbl="node1" presStyleIdx="0" presStyleCnt="5"/>
      <dgm:spPr/>
    </dgm:pt>
    <dgm:pt modelId="{C1967E18-2A26-4AB2-9B3E-5620F5702078}" type="pres">
      <dgm:prSet presAssocID="{9722D7ED-EC28-43BB-9133-8E886174D0C9}" presName="parentText" presStyleLbl="node1" presStyleIdx="0" presStyleCnt="5" custScaleX="101596" custLinFactNeighborX="-6467" custLinFactNeighborY="-3177">
        <dgm:presLayoutVars>
          <dgm:chMax val="0"/>
          <dgm:bulletEnabled val="1"/>
        </dgm:presLayoutVars>
      </dgm:prSet>
      <dgm:spPr/>
    </dgm:pt>
    <dgm:pt modelId="{62E8562B-C852-42B9-8FE8-4CEAF384D8D6}" type="pres">
      <dgm:prSet presAssocID="{9722D7ED-EC28-43BB-9133-8E886174D0C9}" presName="negativeSpace" presStyleCnt="0"/>
      <dgm:spPr/>
    </dgm:pt>
    <dgm:pt modelId="{82200FDD-9CC0-474B-A47C-A77C28C22522}" type="pres">
      <dgm:prSet presAssocID="{9722D7ED-EC28-43BB-9133-8E886174D0C9}" presName="childText" presStyleLbl="conFgAcc1" presStyleIdx="0" presStyleCnt="5">
        <dgm:presLayoutVars>
          <dgm:bulletEnabled val="1"/>
        </dgm:presLayoutVars>
      </dgm:prSet>
      <dgm:spPr/>
    </dgm:pt>
    <dgm:pt modelId="{8B0FE705-ED3C-4DB1-939C-3E3705D718D7}" type="pres">
      <dgm:prSet presAssocID="{6AA1E93E-E175-427F-9106-AA49C1225E73}" presName="spaceBetweenRectangles" presStyleCnt="0"/>
      <dgm:spPr/>
    </dgm:pt>
    <dgm:pt modelId="{18E15516-6192-487E-A577-5F8FF9C72F80}" type="pres">
      <dgm:prSet presAssocID="{11800FAE-85CA-4AE7-AE9E-F00BD823A841}" presName="parentLin" presStyleCnt="0"/>
      <dgm:spPr/>
    </dgm:pt>
    <dgm:pt modelId="{B02EAC60-A43C-40D1-BAB9-8980A653B22D}" type="pres">
      <dgm:prSet presAssocID="{11800FAE-85CA-4AE7-AE9E-F00BD823A841}" presName="parentLeftMargin" presStyleLbl="node1" presStyleIdx="0" presStyleCnt="5"/>
      <dgm:spPr/>
    </dgm:pt>
    <dgm:pt modelId="{763C3FAE-1FBB-457F-AB31-BC2ECA9A3786}" type="pres">
      <dgm:prSet presAssocID="{11800FAE-85CA-4AE7-AE9E-F00BD823A841}" presName="parentText" presStyleLbl="node1" presStyleIdx="1" presStyleCnt="5">
        <dgm:presLayoutVars>
          <dgm:chMax val="0"/>
          <dgm:bulletEnabled val="1"/>
        </dgm:presLayoutVars>
      </dgm:prSet>
      <dgm:spPr/>
    </dgm:pt>
    <dgm:pt modelId="{1DBC64DF-54FE-45C2-8356-FA15A9A332A7}" type="pres">
      <dgm:prSet presAssocID="{11800FAE-85CA-4AE7-AE9E-F00BD823A841}" presName="negativeSpace" presStyleCnt="0"/>
      <dgm:spPr/>
    </dgm:pt>
    <dgm:pt modelId="{BC0F49EC-BC67-464B-A2A0-8C14564AE96F}" type="pres">
      <dgm:prSet presAssocID="{11800FAE-85CA-4AE7-AE9E-F00BD823A841}" presName="childText" presStyleLbl="conFgAcc1" presStyleIdx="1" presStyleCnt="5">
        <dgm:presLayoutVars>
          <dgm:bulletEnabled val="1"/>
        </dgm:presLayoutVars>
      </dgm:prSet>
      <dgm:spPr/>
    </dgm:pt>
    <dgm:pt modelId="{DABCE5BB-1FB1-419A-BD2F-99D3654CBF52}" type="pres">
      <dgm:prSet presAssocID="{70A415B3-7AF9-4026-882D-686F490823A2}" presName="spaceBetweenRectangles" presStyleCnt="0"/>
      <dgm:spPr/>
    </dgm:pt>
    <dgm:pt modelId="{33B5BD71-67A5-46EA-B19B-E4C4964080DE}" type="pres">
      <dgm:prSet presAssocID="{01B6956E-72DB-46F0-876C-60F84AE1629B}" presName="parentLin" presStyleCnt="0"/>
      <dgm:spPr/>
    </dgm:pt>
    <dgm:pt modelId="{D24F403F-90C4-44AE-AEA9-305663BA797D}" type="pres">
      <dgm:prSet presAssocID="{01B6956E-72DB-46F0-876C-60F84AE1629B}" presName="parentLeftMargin" presStyleLbl="node1" presStyleIdx="1" presStyleCnt="5"/>
      <dgm:spPr/>
    </dgm:pt>
    <dgm:pt modelId="{D756497B-A19B-4045-A3E4-15BC2F5F3DE9}" type="pres">
      <dgm:prSet presAssocID="{01B6956E-72DB-46F0-876C-60F84AE1629B}" presName="parentText" presStyleLbl="node1" presStyleIdx="2" presStyleCnt="5">
        <dgm:presLayoutVars>
          <dgm:chMax val="0"/>
          <dgm:bulletEnabled val="1"/>
        </dgm:presLayoutVars>
      </dgm:prSet>
      <dgm:spPr/>
    </dgm:pt>
    <dgm:pt modelId="{9B34E4B0-B47E-4EED-96C9-6050D2106D08}" type="pres">
      <dgm:prSet presAssocID="{01B6956E-72DB-46F0-876C-60F84AE1629B}" presName="negativeSpace" presStyleCnt="0"/>
      <dgm:spPr/>
    </dgm:pt>
    <dgm:pt modelId="{F8F39989-3232-4DFF-B9B9-877584782773}" type="pres">
      <dgm:prSet presAssocID="{01B6956E-72DB-46F0-876C-60F84AE1629B}" presName="childText" presStyleLbl="conFgAcc1" presStyleIdx="2" presStyleCnt="5">
        <dgm:presLayoutVars>
          <dgm:bulletEnabled val="1"/>
        </dgm:presLayoutVars>
      </dgm:prSet>
      <dgm:spPr/>
    </dgm:pt>
    <dgm:pt modelId="{6A29EB96-BA47-4A6C-BABF-A6B337F4DF1D}" type="pres">
      <dgm:prSet presAssocID="{A17E97C2-F7BC-4D83-81DA-22071972E013}" presName="spaceBetweenRectangles" presStyleCnt="0"/>
      <dgm:spPr/>
    </dgm:pt>
    <dgm:pt modelId="{FABA6AFC-F4C2-4663-BBE3-82527713031B}" type="pres">
      <dgm:prSet presAssocID="{D8A2A673-9362-4B6B-9BE1-38B02EE940A9}" presName="parentLin" presStyleCnt="0"/>
      <dgm:spPr/>
    </dgm:pt>
    <dgm:pt modelId="{B294B563-F5F3-4981-B463-6DEB6BE64BC8}" type="pres">
      <dgm:prSet presAssocID="{D8A2A673-9362-4B6B-9BE1-38B02EE940A9}" presName="parentLeftMargin" presStyleLbl="node1" presStyleIdx="2" presStyleCnt="5"/>
      <dgm:spPr/>
    </dgm:pt>
    <dgm:pt modelId="{9C9CE1D1-39F6-47EB-80FD-53A65B02BFE9}" type="pres">
      <dgm:prSet presAssocID="{D8A2A673-9362-4B6B-9BE1-38B02EE940A9}" presName="parentText" presStyleLbl="node1" presStyleIdx="3" presStyleCnt="5">
        <dgm:presLayoutVars>
          <dgm:chMax val="0"/>
          <dgm:bulletEnabled val="1"/>
        </dgm:presLayoutVars>
      </dgm:prSet>
      <dgm:spPr/>
    </dgm:pt>
    <dgm:pt modelId="{B3805B3D-0E14-4EDE-B05C-97256AAB0604}" type="pres">
      <dgm:prSet presAssocID="{D8A2A673-9362-4B6B-9BE1-38B02EE940A9}" presName="negativeSpace" presStyleCnt="0"/>
      <dgm:spPr/>
    </dgm:pt>
    <dgm:pt modelId="{3C91CB4F-1D43-4545-BE1F-ABC8ECE421A3}" type="pres">
      <dgm:prSet presAssocID="{D8A2A673-9362-4B6B-9BE1-38B02EE940A9}" presName="childText" presStyleLbl="conFgAcc1" presStyleIdx="3" presStyleCnt="5">
        <dgm:presLayoutVars>
          <dgm:bulletEnabled val="1"/>
        </dgm:presLayoutVars>
      </dgm:prSet>
      <dgm:spPr/>
    </dgm:pt>
    <dgm:pt modelId="{14585434-5F11-47C1-BD35-1A24B5472CC1}" type="pres">
      <dgm:prSet presAssocID="{E4F84493-62D3-4890-8CA3-A0DA9143797A}" presName="spaceBetweenRectangles" presStyleCnt="0"/>
      <dgm:spPr/>
    </dgm:pt>
    <dgm:pt modelId="{3A044A5F-A2EB-4ED0-B290-BC8CDBCFF561}" type="pres">
      <dgm:prSet presAssocID="{DE45DC6A-08D0-4246-9174-F1D3C785A7CE}" presName="parentLin" presStyleCnt="0"/>
      <dgm:spPr/>
    </dgm:pt>
    <dgm:pt modelId="{E50AC849-FAD3-412F-875F-49D693846EAD}" type="pres">
      <dgm:prSet presAssocID="{DE45DC6A-08D0-4246-9174-F1D3C785A7CE}" presName="parentLeftMargin" presStyleLbl="node1" presStyleIdx="3" presStyleCnt="5"/>
      <dgm:spPr/>
    </dgm:pt>
    <dgm:pt modelId="{F8CEB006-2E6A-4111-A3DC-8E37F6B18A46}" type="pres">
      <dgm:prSet presAssocID="{DE45DC6A-08D0-4246-9174-F1D3C785A7CE}" presName="parentText" presStyleLbl="node1" presStyleIdx="4" presStyleCnt="5" custLinFactNeighborX="-9702" custLinFactNeighborY="-32317">
        <dgm:presLayoutVars>
          <dgm:chMax val="0"/>
          <dgm:bulletEnabled val="1"/>
        </dgm:presLayoutVars>
      </dgm:prSet>
      <dgm:spPr/>
    </dgm:pt>
    <dgm:pt modelId="{2B2BAF00-EF4E-419E-8417-6A958275FF2C}" type="pres">
      <dgm:prSet presAssocID="{DE45DC6A-08D0-4246-9174-F1D3C785A7CE}" presName="negativeSpace" presStyleCnt="0"/>
      <dgm:spPr/>
    </dgm:pt>
    <dgm:pt modelId="{E32CE14B-B504-42C2-B62C-03F9DD28634E}" type="pres">
      <dgm:prSet presAssocID="{DE45DC6A-08D0-4246-9174-F1D3C785A7CE}" presName="childText" presStyleLbl="conFgAcc1" presStyleIdx="4" presStyleCnt="5">
        <dgm:presLayoutVars>
          <dgm:bulletEnabled val="1"/>
        </dgm:presLayoutVars>
      </dgm:prSet>
      <dgm:spPr/>
    </dgm:pt>
  </dgm:ptLst>
  <dgm:cxnLst>
    <dgm:cxn modelId="{AB617602-BEF5-4F75-A9CE-A9D150411DB5}" srcId="{D7AC4BBD-7A35-483B-82F9-CA7F285080A4}" destId="{01B6956E-72DB-46F0-876C-60F84AE1629B}" srcOrd="2" destOrd="0" parTransId="{28E43C1B-190A-4F83-8CD2-70BF54FBCF66}" sibTransId="{A17E97C2-F7BC-4D83-81DA-22071972E013}"/>
    <dgm:cxn modelId="{52F1BB09-C9DE-4FB0-B90C-16AD081F6E07}" srcId="{D7AC4BBD-7A35-483B-82F9-CA7F285080A4}" destId="{9722D7ED-EC28-43BB-9133-8E886174D0C9}" srcOrd="0" destOrd="0" parTransId="{49342114-0D3D-43E1-B825-C86E6BCD5D53}" sibTransId="{6AA1E93E-E175-427F-9106-AA49C1225E73}"/>
    <dgm:cxn modelId="{4EC4F809-7A44-42E5-B87B-CB606DDA0270}" type="presOf" srcId="{D7AC4BBD-7A35-483B-82F9-CA7F285080A4}" destId="{0951E94B-DA72-4AD0-BDA1-F57D7270FECF}" srcOrd="0" destOrd="0" presId="urn:microsoft.com/office/officeart/2005/8/layout/list1"/>
    <dgm:cxn modelId="{9CD57F33-F24F-4700-BB59-691993C462C9}" srcId="{D7AC4BBD-7A35-483B-82F9-CA7F285080A4}" destId="{DE45DC6A-08D0-4246-9174-F1D3C785A7CE}" srcOrd="4" destOrd="0" parTransId="{D534BF4C-20C7-4429-8752-82C397FEE989}" sibTransId="{9097988C-1AEA-4C73-B77B-8E6A94C6D1C3}"/>
    <dgm:cxn modelId="{E596185E-63BD-49C9-A106-696370D652B9}" srcId="{D7AC4BBD-7A35-483B-82F9-CA7F285080A4}" destId="{11800FAE-85CA-4AE7-AE9E-F00BD823A841}" srcOrd="1" destOrd="0" parTransId="{50B4BB08-1823-47A9-A735-2021904CE656}" sibTransId="{70A415B3-7AF9-4026-882D-686F490823A2}"/>
    <dgm:cxn modelId="{08B94C49-7C37-4935-9041-8B8DC40A1762}" type="presOf" srcId="{11800FAE-85CA-4AE7-AE9E-F00BD823A841}" destId="{B02EAC60-A43C-40D1-BAB9-8980A653B22D}" srcOrd="0" destOrd="0" presId="urn:microsoft.com/office/officeart/2005/8/layout/list1"/>
    <dgm:cxn modelId="{40724A4B-BA27-4B92-A5B2-2E282CDE350F}" type="presOf" srcId="{9722D7ED-EC28-43BB-9133-8E886174D0C9}" destId="{C1967E18-2A26-4AB2-9B3E-5620F5702078}" srcOrd="1" destOrd="0" presId="urn:microsoft.com/office/officeart/2005/8/layout/list1"/>
    <dgm:cxn modelId="{CD847689-DD42-4B07-9A66-00949A622E77}" type="presOf" srcId="{01B6956E-72DB-46F0-876C-60F84AE1629B}" destId="{D24F403F-90C4-44AE-AEA9-305663BA797D}" srcOrd="0" destOrd="0" presId="urn:microsoft.com/office/officeart/2005/8/layout/list1"/>
    <dgm:cxn modelId="{A984BC91-2BBC-4164-A57A-2BD367701C31}" type="presOf" srcId="{D8A2A673-9362-4B6B-9BE1-38B02EE940A9}" destId="{B294B563-F5F3-4981-B463-6DEB6BE64BC8}" srcOrd="0" destOrd="0" presId="urn:microsoft.com/office/officeart/2005/8/layout/list1"/>
    <dgm:cxn modelId="{6139C298-30F6-4D85-8904-67DD5CAD2378}" type="presOf" srcId="{DE45DC6A-08D0-4246-9174-F1D3C785A7CE}" destId="{F8CEB006-2E6A-4111-A3DC-8E37F6B18A46}" srcOrd="1" destOrd="0" presId="urn:microsoft.com/office/officeart/2005/8/layout/list1"/>
    <dgm:cxn modelId="{55A4E299-4409-47FD-974C-AB2422BC0D82}" type="presOf" srcId="{11800FAE-85CA-4AE7-AE9E-F00BD823A841}" destId="{763C3FAE-1FBB-457F-AB31-BC2ECA9A3786}" srcOrd="1" destOrd="0" presId="urn:microsoft.com/office/officeart/2005/8/layout/list1"/>
    <dgm:cxn modelId="{D130D3A6-F6CB-40D0-9580-DC5A4415113F}" type="presOf" srcId="{9722D7ED-EC28-43BB-9133-8E886174D0C9}" destId="{71A67C0C-AB17-40C4-87DD-99DA03F5B47B}" srcOrd="0" destOrd="0" presId="urn:microsoft.com/office/officeart/2005/8/layout/list1"/>
    <dgm:cxn modelId="{06FF1CB1-41D6-4442-9ABB-C0864C2C36E6}" type="presOf" srcId="{DE45DC6A-08D0-4246-9174-F1D3C785A7CE}" destId="{E50AC849-FAD3-412F-875F-49D693846EAD}" srcOrd="0" destOrd="0" presId="urn:microsoft.com/office/officeart/2005/8/layout/list1"/>
    <dgm:cxn modelId="{A499CDC3-74B4-4BAC-A796-68D34BBBCFE1}" srcId="{D7AC4BBD-7A35-483B-82F9-CA7F285080A4}" destId="{D8A2A673-9362-4B6B-9BE1-38B02EE940A9}" srcOrd="3" destOrd="0" parTransId="{1055C091-46E8-4440-A665-6DDCA86BF08C}" sibTransId="{E4F84493-62D3-4890-8CA3-A0DA9143797A}"/>
    <dgm:cxn modelId="{BF3A64EE-4662-442D-9EC2-B885B59BB1C1}" type="presOf" srcId="{D8A2A673-9362-4B6B-9BE1-38B02EE940A9}" destId="{9C9CE1D1-39F6-47EB-80FD-53A65B02BFE9}" srcOrd="1" destOrd="0" presId="urn:microsoft.com/office/officeart/2005/8/layout/list1"/>
    <dgm:cxn modelId="{3F3394F0-95EC-4F38-811E-AF32CE444C60}" type="presOf" srcId="{01B6956E-72DB-46F0-876C-60F84AE1629B}" destId="{D756497B-A19B-4045-A3E4-15BC2F5F3DE9}" srcOrd="1" destOrd="0" presId="urn:microsoft.com/office/officeart/2005/8/layout/list1"/>
    <dgm:cxn modelId="{B72B8E25-96FE-4D6B-AE0C-3CACA72E4FCD}" type="presParOf" srcId="{0951E94B-DA72-4AD0-BDA1-F57D7270FECF}" destId="{5971C9E2-655D-4545-A76B-B133E4D68A5A}" srcOrd="0" destOrd="0" presId="urn:microsoft.com/office/officeart/2005/8/layout/list1"/>
    <dgm:cxn modelId="{C3F8DE16-6826-4320-818A-6BEAE85537A5}" type="presParOf" srcId="{5971C9E2-655D-4545-A76B-B133E4D68A5A}" destId="{71A67C0C-AB17-40C4-87DD-99DA03F5B47B}" srcOrd="0" destOrd="0" presId="urn:microsoft.com/office/officeart/2005/8/layout/list1"/>
    <dgm:cxn modelId="{3CE346C7-3E32-4AA0-B252-9A309FB9AB79}" type="presParOf" srcId="{5971C9E2-655D-4545-A76B-B133E4D68A5A}" destId="{C1967E18-2A26-4AB2-9B3E-5620F5702078}" srcOrd="1" destOrd="0" presId="urn:microsoft.com/office/officeart/2005/8/layout/list1"/>
    <dgm:cxn modelId="{A88BE74C-4117-4BF1-82BE-FC3F85E61F44}" type="presParOf" srcId="{0951E94B-DA72-4AD0-BDA1-F57D7270FECF}" destId="{62E8562B-C852-42B9-8FE8-4CEAF384D8D6}" srcOrd="1" destOrd="0" presId="urn:microsoft.com/office/officeart/2005/8/layout/list1"/>
    <dgm:cxn modelId="{23EF958D-BD77-494A-B9AA-85D7892B43BC}" type="presParOf" srcId="{0951E94B-DA72-4AD0-BDA1-F57D7270FECF}" destId="{82200FDD-9CC0-474B-A47C-A77C28C22522}" srcOrd="2" destOrd="0" presId="urn:microsoft.com/office/officeart/2005/8/layout/list1"/>
    <dgm:cxn modelId="{DFDACC34-6AE0-4B31-8A79-A0E54AF447E4}" type="presParOf" srcId="{0951E94B-DA72-4AD0-BDA1-F57D7270FECF}" destId="{8B0FE705-ED3C-4DB1-939C-3E3705D718D7}" srcOrd="3" destOrd="0" presId="urn:microsoft.com/office/officeart/2005/8/layout/list1"/>
    <dgm:cxn modelId="{98C790BE-D072-4FB9-A24C-B29D4E78DC4F}" type="presParOf" srcId="{0951E94B-DA72-4AD0-BDA1-F57D7270FECF}" destId="{18E15516-6192-487E-A577-5F8FF9C72F80}" srcOrd="4" destOrd="0" presId="urn:microsoft.com/office/officeart/2005/8/layout/list1"/>
    <dgm:cxn modelId="{E6BA2027-A04D-4A40-BC4B-56A7EA6BF0BF}" type="presParOf" srcId="{18E15516-6192-487E-A577-5F8FF9C72F80}" destId="{B02EAC60-A43C-40D1-BAB9-8980A653B22D}" srcOrd="0" destOrd="0" presId="urn:microsoft.com/office/officeart/2005/8/layout/list1"/>
    <dgm:cxn modelId="{97DC267F-8E1B-45ED-BE50-33FCC82F4BD9}" type="presParOf" srcId="{18E15516-6192-487E-A577-5F8FF9C72F80}" destId="{763C3FAE-1FBB-457F-AB31-BC2ECA9A3786}" srcOrd="1" destOrd="0" presId="urn:microsoft.com/office/officeart/2005/8/layout/list1"/>
    <dgm:cxn modelId="{5E5E976E-8215-4A14-BA05-FCBE445CD1AB}" type="presParOf" srcId="{0951E94B-DA72-4AD0-BDA1-F57D7270FECF}" destId="{1DBC64DF-54FE-45C2-8356-FA15A9A332A7}" srcOrd="5" destOrd="0" presId="urn:microsoft.com/office/officeart/2005/8/layout/list1"/>
    <dgm:cxn modelId="{DDA58E68-2953-431B-85E5-841B83779456}" type="presParOf" srcId="{0951E94B-DA72-4AD0-BDA1-F57D7270FECF}" destId="{BC0F49EC-BC67-464B-A2A0-8C14564AE96F}" srcOrd="6" destOrd="0" presId="urn:microsoft.com/office/officeart/2005/8/layout/list1"/>
    <dgm:cxn modelId="{063E0D6C-F967-4D9D-B9E7-BDA4B374B66C}" type="presParOf" srcId="{0951E94B-DA72-4AD0-BDA1-F57D7270FECF}" destId="{DABCE5BB-1FB1-419A-BD2F-99D3654CBF52}" srcOrd="7" destOrd="0" presId="urn:microsoft.com/office/officeart/2005/8/layout/list1"/>
    <dgm:cxn modelId="{00AD5FD6-9805-4F07-A458-F7E9560E9167}" type="presParOf" srcId="{0951E94B-DA72-4AD0-BDA1-F57D7270FECF}" destId="{33B5BD71-67A5-46EA-B19B-E4C4964080DE}" srcOrd="8" destOrd="0" presId="urn:microsoft.com/office/officeart/2005/8/layout/list1"/>
    <dgm:cxn modelId="{5A343506-510E-4070-867B-B24C82AFA9D5}" type="presParOf" srcId="{33B5BD71-67A5-46EA-B19B-E4C4964080DE}" destId="{D24F403F-90C4-44AE-AEA9-305663BA797D}" srcOrd="0" destOrd="0" presId="urn:microsoft.com/office/officeart/2005/8/layout/list1"/>
    <dgm:cxn modelId="{937FCC70-FBE5-4BAB-97FC-95BC79421509}" type="presParOf" srcId="{33B5BD71-67A5-46EA-B19B-E4C4964080DE}" destId="{D756497B-A19B-4045-A3E4-15BC2F5F3DE9}" srcOrd="1" destOrd="0" presId="urn:microsoft.com/office/officeart/2005/8/layout/list1"/>
    <dgm:cxn modelId="{6B350C24-9585-4A53-BF33-A77D4D434B6F}" type="presParOf" srcId="{0951E94B-DA72-4AD0-BDA1-F57D7270FECF}" destId="{9B34E4B0-B47E-4EED-96C9-6050D2106D08}" srcOrd="9" destOrd="0" presId="urn:microsoft.com/office/officeart/2005/8/layout/list1"/>
    <dgm:cxn modelId="{1D364E91-B41F-4C96-A301-E4941C4E692A}" type="presParOf" srcId="{0951E94B-DA72-4AD0-BDA1-F57D7270FECF}" destId="{F8F39989-3232-4DFF-B9B9-877584782773}" srcOrd="10" destOrd="0" presId="urn:microsoft.com/office/officeart/2005/8/layout/list1"/>
    <dgm:cxn modelId="{E7F4CB95-8887-4851-B4B3-920469FEC98B}" type="presParOf" srcId="{0951E94B-DA72-4AD0-BDA1-F57D7270FECF}" destId="{6A29EB96-BA47-4A6C-BABF-A6B337F4DF1D}" srcOrd="11" destOrd="0" presId="urn:microsoft.com/office/officeart/2005/8/layout/list1"/>
    <dgm:cxn modelId="{BAB9F73E-6D0E-4DDD-A3D4-9C240754A7CF}" type="presParOf" srcId="{0951E94B-DA72-4AD0-BDA1-F57D7270FECF}" destId="{FABA6AFC-F4C2-4663-BBE3-82527713031B}" srcOrd="12" destOrd="0" presId="urn:microsoft.com/office/officeart/2005/8/layout/list1"/>
    <dgm:cxn modelId="{7C4792B4-AE93-48CD-BCA4-8E5129BDA18D}" type="presParOf" srcId="{FABA6AFC-F4C2-4663-BBE3-82527713031B}" destId="{B294B563-F5F3-4981-B463-6DEB6BE64BC8}" srcOrd="0" destOrd="0" presId="urn:microsoft.com/office/officeart/2005/8/layout/list1"/>
    <dgm:cxn modelId="{0040D8B5-F1A7-4178-82C9-DCF6D709D186}" type="presParOf" srcId="{FABA6AFC-F4C2-4663-BBE3-82527713031B}" destId="{9C9CE1D1-39F6-47EB-80FD-53A65B02BFE9}" srcOrd="1" destOrd="0" presId="urn:microsoft.com/office/officeart/2005/8/layout/list1"/>
    <dgm:cxn modelId="{6B4F6870-15A4-4316-80E2-58BE10AFE39A}" type="presParOf" srcId="{0951E94B-DA72-4AD0-BDA1-F57D7270FECF}" destId="{B3805B3D-0E14-4EDE-B05C-97256AAB0604}" srcOrd="13" destOrd="0" presId="urn:microsoft.com/office/officeart/2005/8/layout/list1"/>
    <dgm:cxn modelId="{29AA6DD9-6F4F-4B1A-A3F0-387BDC9BA3EB}" type="presParOf" srcId="{0951E94B-DA72-4AD0-BDA1-F57D7270FECF}" destId="{3C91CB4F-1D43-4545-BE1F-ABC8ECE421A3}" srcOrd="14" destOrd="0" presId="urn:microsoft.com/office/officeart/2005/8/layout/list1"/>
    <dgm:cxn modelId="{5FBA860F-646F-44CF-968F-4FE93129F22D}" type="presParOf" srcId="{0951E94B-DA72-4AD0-BDA1-F57D7270FECF}" destId="{14585434-5F11-47C1-BD35-1A24B5472CC1}" srcOrd="15" destOrd="0" presId="urn:microsoft.com/office/officeart/2005/8/layout/list1"/>
    <dgm:cxn modelId="{DA8EA236-651D-4256-9AE9-7497F411E159}" type="presParOf" srcId="{0951E94B-DA72-4AD0-BDA1-F57D7270FECF}" destId="{3A044A5F-A2EB-4ED0-B290-BC8CDBCFF561}" srcOrd="16" destOrd="0" presId="urn:microsoft.com/office/officeart/2005/8/layout/list1"/>
    <dgm:cxn modelId="{FE1796E1-1EB6-433C-B22E-6E0F07A56DDD}" type="presParOf" srcId="{3A044A5F-A2EB-4ED0-B290-BC8CDBCFF561}" destId="{E50AC849-FAD3-412F-875F-49D693846EAD}" srcOrd="0" destOrd="0" presId="urn:microsoft.com/office/officeart/2005/8/layout/list1"/>
    <dgm:cxn modelId="{69F72220-FE9D-4499-A28E-D7AA2AE962D9}" type="presParOf" srcId="{3A044A5F-A2EB-4ED0-B290-BC8CDBCFF561}" destId="{F8CEB006-2E6A-4111-A3DC-8E37F6B18A46}" srcOrd="1" destOrd="0" presId="urn:microsoft.com/office/officeart/2005/8/layout/list1"/>
    <dgm:cxn modelId="{5C87F1D4-EE1A-4CBE-B247-B162338A06FE}" type="presParOf" srcId="{0951E94B-DA72-4AD0-BDA1-F57D7270FECF}" destId="{2B2BAF00-EF4E-419E-8417-6A958275FF2C}" srcOrd="17" destOrd="0" presId="urn:microsoft.com/office/officeart/2005/8/layout/list1"/>
    <dgm:cxn modelId="{4871DD45-0D20-42B3-9147-4862CA2A1065}" type="presParOf" srcId="{0951E94B-DA72-4AD0-BDA1-F57D7270FECF}" destId="{E32CE14B-B504-42C2-B62C-03F9DD28634E}"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AC4BBD-7A35-483B-82F9-CA7F285080A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9722D7ED-EC28-43BB-9133-8E886174D0C9}">
      <dgm:prSet phldrT="[Text]"/>
      <dgm:spPr/>
      <dgm:t>
        <a:bodyPr/>
        <a:lstStyle/>
        <a:p>
          <a:r>
            <a:rPr lang="en-IN" dirty="0"/>
            <a:t>Competence</a:t>
          </a:r>
          <a:endParaRPr lang="en-US" dirty="0"/>
        </a:p>
      </dgm:t>
    </dgm:pt>
    <dgm:pt modelId="{49342114-0D3D-43E1-B825-C86E6BCD5D53}" type="parTrans" cxnId="{52F1BB09-C9DE-4FB0-B90C-16AD081F6E07}">
      <dgm:prSet/>
      <dgm:spPr/>
      <dgm:t>
        <a:bodyPr/>
        <a:lstStyle/>
        <a:p>
          <a:endParaRPr lang="en-US"/>
        </a:p>
      </dgm:t>
    </dgm:pt>
    <dgm:pt modelId="{6AA1E93E-E175-427F-9106-AA49C1225E73}" type="sibTrans" cxnId="{52F1BB09-C9DE-4FB0-B90C-16AD081F6E07}">
      <dgm:prSet/>
      <dgm:spPr/>
      <dgm:t>
        <a:bodyPr/>
        <a:lstStyle/>
        <a:p>
          <a:endParaRPr lang="en-US"/>
        </a:p>
      </dgm:t>
    </dgm:pt>
    <dgm:pt modelId="{01B6956E-72DB-46F0-876C-60F84AE1629B}">
      <dgm:prSet phldrT="[Text]"/>
      <dgm:spPr/>
      <dgm:t>
        <a:bodyPr/>
        <a:lstStyle/>
        <a:p>
          <a:r>
            <a:rPr lang="en-IN" dirty="0"/>
            <a:t>Adaptability</a:t>
          </a:r>
          <a:endParaRPr lang="en-US" dirty="0"/>
        </a:p>
      </dgm:t>
    </dgm:pt>
    <dgm:pt modelId="{28E43C1B-190A-4F83-8CD2-70BF54FBCF66}" type="parTrans" cxnId="{AB617602-BEF5-4F75-A9CE-A9D150411DB5}">
      <dgm:prSet/>
      <dgm:spPr/>
      <dgm:t>
        <a:bodyPr/>
        <a:lstStyle/>
        <a:p>
          <a:endParaRPr lang="en-US"/>
        </a:p>
      </dgm:t>
    </dgm:pt>
    <dgm:pt modelId="{A17E97C2-F7BC-4D83-81DA-22071972E013}" type="sibTrans" cxnId="{AB617602-BEF5-4F75-A9CE-A9D150411DB5}">
      <dgm:prSet/>
      <dgm:spPr/>
      <dgm:t>
        <a:bodyPr/>
        <a:lstStyle/>
        <a:p>
          <a:endParaRPr lang="en-US"/>
        </a:p>
      </dgm:t>
    </dgm:pt>
    <dgm:pt modelId="{D8A2A673-9362-4B6B-9BE1-38B02EE940A9}">
      <dgm:prSet phldrT="[Text]"/>
      <dgm:spPr/>
      <dgm:t>
        <a:bodyPr/>
        <a:lstStyle/>
        <a:p>
          <a:r>
            <a:rPr lang="en-US" dirty="0"/>
            <a:t>Analytical Skill</a:t>
          </a:r>
        </a:p>
      </dgm:t>
    </dgm:pt>
    <dgm:pt modelId="{1055C091-46E8-4440-A665-6DDCA86BF08C}" type="parTrans" cxnId="{A499CDC3-74B4-4BAC-A796-68D34BBBCFE1}">
      <dgm:prSet/>
      <dgm:spPr/>
      <dgm:t>
        <a:bodyPr/>
        <a:lstStyle/>
        <a:p>
          <a:endParaRPr lang="en-US"/>
        </a:p>
      </dgm:t>
    </dgm:pt>
    <dgm:pt modelId="{E4F84493-62D3-4890-8CA3-A0DA9143797A}" type="sibTrans" cxnId="{A499CDC3-74B4-4BAC-A796-68D34BBBCFE1}">
      <dgm:prSet/>
      <dgm:spPr/>
      <dgm:t>
        <a:bodyPr/>
        <a:lstStyle/>
        <a:p>
          <a:endParaRPr lang="en-US"/>
        </a:p>
      </dgm:t>
    </dgm:pt>
    <dgm:pt modelId="{11800FAE-85CA-4AE7-AE9E-F00BD823A841}">
      <dgm:prSet/>
      <dgm:spPr/>
      <dgm:t>
        <a:bodyPr/>
        <a:lstStyle/>
        <a:p>
          <a:r>
            <a:rPr lang="en-US" dirty="0"/>
            <a:t>Team Spirit</a:t>
          </a:r>
          <a:endParaRPr lang="en-IN" dirty="0"/>
        </a:p>
      </dgm:t>
    </dgm:pt>
    <dgm:pt modelId="{50B4BB08-1823-47A9-A735-2021904CE656}" type="parTrans" cxnId="{E596185E-63BD-49C9-A106-696370D652B9}">
      <dgm:prSet/>
      <dgm:spPr/>
      <dgm:t>
        <a:bodyPr/>
        <a:lstStyle/>
        <a:p>
          <a:endParaRPr lang="en-IN"/>
        </a:p>
      </dgm:t>
    </dgm:pt>
    <dgm:pt modelId="{70A415B3-7AF9-4026-882D-686F490823A2}" type="sibTrans" cxnId="{E596185E-63BD-49C9-A106-696370D652B9}">
      <dgm:prSet/>
      <dgm:spPr/>
      <dgm:t>
        <a:bodyPr/>
        <a:lstStyle/>
        <a:p>
          <a:endParaRPr lang="en-IN"/>
        </a:p>
      </dgm:t>
    </dgm:pt>
    <dgm:pt modelId="{BABDBBE2-5EB3-4993-BF9D-DBEE59295429}">
      <dgm:prSet/>
      <dgm:spPr/>
      <dgm:t>
        <a:bodyPr/>
        <a:lstStyle/>
        <a:p>
          <a:r>
            <a:rPr lang="en-US"/>
            <a:t>Observational Skills</a:t>
          </a:r>
          <a:endParaRPr lang="en-IN"/>
        </a:p>
      </dgm:t>
    </dgm:pt>
    <dgm:pt modelId="{3C4C9BED-DAA2-4107-8ABA-96BEE1463C14}" type="parTrans" cxnId="{12D3954C-75D6-44FD-BA8F-AD920D0BB6DB}">
      <dgm:prSet/>
      <dgm:spPr/>
      <dgm:t>
        <a:bodyPr/>
        <a:lstStyle/>
        <a:p>
          <a:endParaRPr lang="en-IN"/>
        </a:p>
      </dgm:t>
    </dgm:pt>
    <dgm:pt modelId="{92C550A9-2CE2-4E20-9EC4-2005A68B7A84}" type="sibTrans" cxnId="{12D3954C-75D6-44FD-BA8F-AD920D0BB6DB}">
      <dgm:prSet/>
      <dgm:spPr/>
      <dgm:t>
        <a:bodyPr/>
        <a:lstStyle/>
        <a:p>
          <a:endParaRPr lang="en-IN"/>
        </a:p>
      </dgm:t>
    </dgm:pt>
    <dgm:pt modelId="{0951E94B-DA72-4AD0-BDA1-F57D7270FECF}" type="pres">
      <dgm:prSet presAssocID="{D7AC4BBD-7A35-483B-82F9-CA7F285080A4}" presName="linear" presStyleCnt="0">
        <dgm:presLayoutVars>
          <dgm:dir/>
          <dgm:animLvl val="lvl"/>
          <dgm:resizeHandles val="exact"/>
        </dgm:presLayoutVars>
      </dgm:prSet>
      <dgm:spPr/>
    </dgm:pt>
    <dgm:pt modelId="{5971C9E2-655D-4545-A76B-B133E4D68A5A}" type="pres">
      <dgm:prSet presAssocID="{9722D7ED-EC28-43BB-9133-8E886174D0C9}" presName="parentLin" presStyleCnt="0"/>
      <dgm:spPr/>
    </dgm:pt>
    <dgm:pt modelId="{71A67C0C-AB17-40C4-87DD-99DA03F5B47B}" type="pres">
      <dgm:prSet presAssocID="{9722D7ED-EC28-43BB-9133-8E886174D0C9}" presName="parentLeftMargin" presStyleLbl="node1" presStyleIdx="0" presStyleCnt="5"/>
      <dgm:spPr/>
    </dgm:pt>
    <dgm:pt modelId="{C1967E18-2A26-4AB2-9B3E-5620F5702078}" type="pres">
      <dgm:prSet presAssocID="{9722D7ED-EC28-43BB-9133-8E886174D0C9}" presName="parentText" presStyleLbl="node1" presStyleIdx="0" presStyleCnt="5" custScaleX="101596" custLinFactNeighborX="-6467" custLinFactNeighborY="-3177">
        <dgm:presLayoutVars>
          <dgm:chMax val="0"/>
          <dgm:bulletEnabled val="1"/>
        </dgm:presLayoutVars>
      </dgm:prSet>
      <dgm:spPr/>
    </dgm:pt>
    <dgm:pt modelId="{62E8562B-C852-42B9-8FE8-4CEAF384D8D6}" type="pres">
      <dgm:prSet presAssocID="{9722D7ED-EC28-43BB-9133-8E886174D0C9}" presName="negativeSpace" presStyleCnt="0"/>
      <dgm:spPr/>
    </dgm:pt>
    <dgm:pt modelId="{82200FDD-9CC0-474B-A47C-A77C28C22522}" type="pres">
      <dgm:prSet presAssocID="{9722D7ED-EC28-43BB-9133-8E886174D0C9}" presName="childText" presStyleLbl="conFgAcc1" presStyleIdx="0" presStyleCnt="5">
        <dgm:presLayoutVars>
          <dgm:bulletEnabled val="1"/>
        </dgm:presLayoutVars>
      </dgm:prSet>
      <dgm:spPr/>
    </dgm:pt>
    <dgm:pt modelId="{8B0FE705-ED3C-4DB1-939C-3E3705D718D7}" type="pres">
      <dgm:prSet presAssocID="{6AA1E93E-E175-427F-9106-AA49C1225E73}" presName="spaceBetweenRectangles" presStyleCnt="0"/>
      <dgm:spPr/>
    </dgm:pt>
    <dgm:pt modelId="{18E15516-6192-487E-A577-5F8FF9C72F80}" type="pres">
      <dgm:prSet presAssocID="{11800FAE-85CA-4AE7-AE9E-F00BD823A841}" presName="parentLin" presStyleCnt="0"/>
      <dgm:spPr/>
    </dgm:pt>
    <dgm:pt modelId="{B02EAC60-A43C-40D1-BAB9-8980A653B22D}" type="pres">
      <dgm:prSet presAssocID="{11800FAE-85CA-4AE7-AE9E-F00BD823A841}" presName="parentLeftMargin" presStyleLbl="node1" presStyleIdx="0" presStyleCnt="5"/>
      <dgm:spPr/>
    </dgm:pt>
    <dgm:pt modelId="{763C3FAE-1FBB-457F-AB31-BC2ECA9A3786}" type="pres">
      <dgm:prSet presAssocID="{11800FAE-85CA-4AE7-AE9E-F00BD823A841}" presName="parentText" presStyleLbl="node1" presStyleIdx="1" presStyleCnt="5">
        <dgm:presLayoutVars>
          <dgm:chMax val="0"/>
          <dgm:bulletEnabled val="1"/>
        </dgm:presLayoutVars>
      </dgm:prSet>
      <dgm:spPr/>
    </dgm:pt>
    <dgm:pt modelId="{1DBC64DF-54FE-45C2-8356-FA15A9A332A7}" type="pres">
      <dgm:prSet presAssocID="{11800FAE-85CA-4AE7-AE9E-F00BD823A841}" presName="negativeSpace" presStyleCnt="0"/>
      <dgm:spPr/>
    </dgm:pt>
    <dgm:pt modelId="{BC0F49EC-BC67-464B-A2A0-8C14564AE96F}" type="pres">
      <dgm:prSet presAssocID="{11800FAE-85CA-4AE7-AE9E-F00BD823A841}" presName="childText" presStyleLbl="conFgAcc1" presStyleIdx="1" presStyleCnt="5">
        <dgm:presLayoutVars>
          <dgm:bulletEnabled val="1"/>
        </dgm:presLayoutVars>
      </dgm:prSet>
      <dgm:spPr/>
    </dgm:pt>
    <dgm:pt modelId="{DABCE5BB-1FB1-419A-BD2F-99D3654CBF52}" type="pres">
      <dgm:prSet presAssocID="{70A415B3-7AF9-4026-882D-686F490823A2}" presName="spaceBetweenRectangles" presStyleCnt="0"/>
      <dgm:spPr/>
    </dgm:pt>
    <dgm:pt modelId="{33B5BD71-67A5-46EA-B19B-E4C4964080DE}" type="pres">
      <dgm:prSet presAssocID="{01B6956E-72DB-46F0-876C-60F84AE1629B}" presName="parentLin" presStyleCnt="0"/>
      <dgm:spPr/>
    </dgm:pt>
    <dgm:pt modelId="{D24F403F-90C4-44AE-AEA9-305663BA797D}" type="pres">
      <dgm:prSet presAssocID="{01B6956E-72DB-46F0-876C-60F84AE1629B}" presName="parentLeftMargin" presStyleLbl="node1" presStyleIdx="1" presStyleCnt="5"/>
      <dgm:spPr/>
    </dgm:pt>
    <dgm:pt modelId="{D756497B-A19B-4045-A3E4-15BC2F5F3DE9}" type="pres">
      <dgm:prSet presAssocID="{01B6956E-72DB-46F0-876C-60F84AE1629B}" presName="parentText" presStyleLbl="node1" presStyleIdx="2" presStyleCnt="5">
        <dgm:presLayoutVars>
          <dgm:chMax val="0"/>
          <dgm:bulletEnabled val="1"/>
        </dgm:presLayoutVars>
      </dgm:prSet>
      <dgm:spPr/>
    </dgm:pt>
    <dgm:pt modelId="{9B34E4B0-B47E-4EED-96C9-6050D2106D08}" type="pres">
      <dgm:prSet presAssocID="{01B6956E-72DB-46F0-876C-60F84AE1629B}" presName="negativeSpace" presStyleCnt="0"/>
      <dgm:spPr/>
    </dgm:pt>
    <dgm:pt modelId="{F8F39989-3232-4DFF-B9B9-877584782773}" type="pres">
      <dgm:prSet presAssocID="{01B6956E-72DB-46F0-876C-60F84AE1629B}" presName="childText" presStyleLbl="conFgAcc1" presStyleIdx="2" presStyleCnt="5">
        <dgm:presLayoutVars>
          <dgm:bulletEnabled val="1"/>
        </dgm:presLayoutVars>
      </dgm:prSet>
      <dgm:spPr/>
    </dgm:pt>
    <dgm:pt modelId="{6A29EB96-BA47-4A6C-BABF-A6B337F4DF1D}" type="pres">
      <dgm:prSet presAssocID="{A17E97C2-F7BC-4D83-81DA-22071972E013}" presName="spaceBetweenRectangles" presStyleCnt="0"/>
      <dgm:spPr/>
    </dgm:pt>
    <dgm:pt modelId="{FABA6AFC-F4C2-4663-BBE3-82527713031B}" type="pres">
      <dgm:prSet presAssocID="{D8A2A673-9362-4B6B-9BE1-38B02EE940A9}" presName="parentLin" presStyleCnt="0"/>
      <dgm:spPr/>
    </dgm:pt>
    <dgm:pt modelId="{B294B563-F5F3-4981-B463-6DEB6BE64BC8}" type="pres">
      <dgm:prSet presAssocID="{D8A2A673-9362-4B6B-9BE1-38B02EE940A9}" presName="parentLeftMargin" presStyleLbl="node1" presStyleIdx="2" presStyleCnt="5"/>
      <dgm:spPr/>
    </dgm:pt>
    <dgm:pt modelId="{9C9CE1D1-39F6-47EB-80FD-53A65B02BFE9}" type="pres">
      <dgm:prSet presAssocID="{D8A2A673-9362-4B6B-9BE1-38B02EE940A9}" presName="parentText" presStyleLbl="node1" presStyleIdx="3" presStyleCnt="5">
        <dgm:presLayoutVars>
          <dgm:chMax val="0"/>
          <dgm:bulletEnabled val="1"/>
        </dgm:presLayoutVars>
      </dgm:prSet>
      <dgm:spPr/>
    </dgm:pt>
    <dgm:pt modelId="{B3805B3D-0E14-4EDE-B05C-97256AAB0604}" type="pres">
      <dgm:prSet presAssocID="{D8A2A673-9362-4B6B-9BE1-38B02EE940A9}" presName="negativeSpace" presStyleCnt="0"/>
      <dgm:spPr/>
    </dgm:pt>
    <dgm:pt modelId="{3C91CB4F-1D43-4545-BE1F-ABC8ECE421A3}" type="pres">
      <dgm:prSet presAssocID="{D8A2A673-9362-4B6B-9BE1-38B02EE940A9}" presName="childText" presStyleLbl="conFgAcc1" presStyleIdx="3" presStyleCnt="5">
        <dgm:presLayoutVars>
          <dgm:bulletEnabled val="1"/>
        </dgm:presLayoutVars>
      </dgm:prSet>
      <dgm:spPr/>
    </dgm:pt>
    <dgm:pt modelId="{14585434-5F11-47C1-BD35-1A24B5472CC1}" type="pres">
      <dgm:prSet presAssocID="{E4F84493-62D3-4890-8CA3-A0DA9143797A}" presName="spaceBetweenRectangles" presStyleCnt="0"/>
      <dgm:spPr/>
    </dgm:pt>
    <dgm:pt modelId="{AC1AC005-9F66-4648-B506-D002D04BE4E1}" type="pres">
      <dgm:prSet presAssocID="{BABDBBE2-5EB3-4993-BF9D-DBEE59295429}" presName="parentLin" presStyleCnt="0"/>
      <dgm:spPr/>
    </dgm:pt>
    <dgm:pt modelId="{BA9DA59C-FE03-4EA9-83A5-AB6CD0347805}" type="pres">
      <dgm:prSet presAssocID="{BABDBBE2-5EB3-4993-BF9D-DBEE59295429}" presName="parentLeftMargin" presStyleLbl="node1" presStyleIdx="3" presStyleCnt="5"/>
      <dgm:spPr/>
    </dgm:pt>
    <dgm:pt modelId="{60AD4311-3364-43F2-B4EF-9F67F1443A47}" type="pres">
      <dgm:prSet presAssocID="{BABDBBE2-5EB3-4993-BF9D-DBEE59295429}" presName="parentText" presStyleLbl="node1" presStyleIdx="4" presStyleCnt="5">
        <dgm:presLayoutVars>
          <dgm:chMax val="0"/>
          <dgm:bulletEnabled val="1"/>
        </dgm:presLayoutVars>
      </dgm:prSet>
      <dgm:spPr/>
    </dgm:pt>
    <dgm:pt modelId="{F71C58F9-E798-459E-9737-17328CA0EF11}" type="pres">
      <dgm:prSet presAssocID="{BABDBBE2-5EB3-4993-BF9D-DBEE59295429}" presName="negativeSpace" presStyleCnt="0"/>
      <dgm:spPr/>
    </dgm:pt>
    <dgm:pt modelId="{2E9F5C6F-488F-47E5-A8C6-5FC0F7D75A77}" type="pres">
      <dgm:prSet presAssocID="{BABDBBE2-5EB3-4993-BF9D-DBEE59295429}" presName="childText" presStyleLbl="conFgAcc1" presStyleIdx="4" presStyleCnt="5">
        <dgm:presLayoutVars>
          <dgm:bulletEnabled val="1"/>
        </dgm:presLayoutVars>
      </dgm:prSet>
      <dgm:spPr/>
    </dgm:pt>
  </dgm:ptLst>
  <dgm:cxnLst>
    <dgm:cxn modelId="{AB617602-BEF5-4F75-A9CE-A9D150411DB5}" srcId="{D7AC4BBD-7A35-483B-82F9-CA7F285080A4}" destId="{01B6956E-72DB-46F0-876C-60F84AE1629B}" srcOrd="2" destOrd="0" parTransId="{28E43C1B-190A-4F83-8CD2-70BF54FBCF66}" sibTransId="{A17E97C2-F7BC-4D83-81DA-22071972E013}"/>
    <dgm:cxn modelId="{52F1BB09-C9DE-4FB0-B90C-16AD081F6E07}" srcId="{D7AC4BBD-7A35-483B-82F9-CA7F285080A4}" destId="{9722D7ED-EC28-43BB-9133-8E886174D0C9}" srcOrd="0" destOrd="0" parTransId="{49342114-0D3D-43E1-B825-C86E6BCD5D53}" sibTransId="{6AA1E93E-E175-427F-9106-AA49C1225E73}"/>
    <dgm:cxn modelId="{4EC4F809-7A44-42E5-B87B-CB606DDA0270}" type="presOf" srcId="{D7AC4BBD-7A35-483B-82F9-CA7F285080A4}" destId="{0951E94B-DA72-4AD0-BDA1-F57D7270FECF}" srcOrd="0" destOrd="0" presId="urn:microsoft.com/office/officeart/2005/8/layout/list1"/>
    <dgm:cxn modelId="{E596185E-63BD-49C9-A106-696370D652B9}" srcId="{D7AC4BBD-7A35-483B-82F9-CA7F285080A4}" destId="{11800FAE-85CA-4AE7-AE9E-F00BD823A841}" srcOrd="1" destOrd="0" parTransId="{50B4BB08-1823-47A9-A735-2021904CE656}" sibTransId="{70A415B3-7AF9-4026-882D-686F490823A2}"/>
    <dgm:cxn modelId="{08B94C49-7C37-4935-9041-8B8DC40A1762}" type="presOf" srcId="{11800FAE-85CA-4AE7-AE9E-F00BD823A841}" destId="{B02EAC60-A43C-40D1-BAB9-8980A653B22D}" srcOrd="0" destOrd="0" presId="urn:microsoft.com/office/officeart/2005/8/layout/list1"/>
    <dgm:cxn modelId="{40724A4B-BA27-4B92-A5B2-2E282CDE350F}" type="presOf" srcId="{9722D7ED-EC28-43BB-9133-8E886174D0C9}" destId="{C1967E18-2A26-4AB2-9B3E-5620F5702078}" srcOrd="1" destOrd="0" presId="urn:microsoft.com/office/officeart/2005/8/layout/list1"/>
    <dgm:cxn modelId="{12D3954C-75D6-44FD-BA8F-AD920D0BB6DB}" srcId="{D7AC4BBD-7A35-483B-82F9-CA7F285080A4}" destId="{BABDBBE2-5EB3-4993-BF9D-DBEE59295429}" srcOrd="4" destOrd="0" parTransId="{3C4C9BED-DAA2-4107-8ABA-96BEE1463C14}" sibTransId="{92C550A9-2CE2-4E20-9EC4-2005A68B7A84}"/>
    <dgm:cxn modelId="{41E9C887-DCFA-41ED-B320-E1EE80B3AAEF}" type="presOf" srcId="{BABDBBE2-5EB3-4993-BF9D-DBEE59295429}" destId="{60AD4311-3364-43F2-B4EF-9F67F1443A47}" srcOrd="1" destOrd="0" presId="urn:microsoft.com/office/officeart/2005/8/layout/list1"/>
    <dgm:cxn modelId="{CD847689-DD42-4B07-9A66-00949A622E77}" type="presOf" srcId="{01B6956E-72DB-46F0-876C-60F84AE1629B}" destId="{D24F403F-90C4-44AE-AEA9-305663BA797D}" srcOrd="0" destOrd="0" presId="urn:microsoft.com/office/officeart/2005/8/layout/list1"/>
    <dgm:cxn modelId="{A984BC91-2BBC-4164-A57A-2BD367701C31}" type="presOf" srcId="{D8A2A673-9362-4B6B-9BE1-38B02EE940A9}" destId="{B294B563-F5F3-4981-B463-6DEB6BE64BC8}" srcOrd="0" destOrd="0" presId="urn:microsoft.com/office/officeart/2005/8/layout/list1"/>
    <dgm:cxn modelId="{55A4E299-4409-47FD-974C-AB2422BC0D82}" type="presOf" srcId="{11800FAE-85CA-4AE7-AE9E-F00BD823A841}" destId="{763C3FAE-1FBB-457F-AB31-BC2ECA9A3786}" srcOrd="1" destOrd="0" presId="urn:microsoft.com/office/officeart/2005/8/layout/list1"/>
    <dgm:cxn modelId="{D130D3A6-F6CB-40D0-9580-DC5A4415113F}" type="presOf" srcId="{9722D7ED-EC28-43BB-9133-8E886174D0C9}" destId="{71A67C0C-AB17-40C4-87DD-99DA03F5B47B}" srcOrd="0" destOrd="0" presId="urn:microsoft.com/office/officeart/2005/8/layout/list1"/>
    <dgm:cxn modelId="{A499CDC3-74B4-4BAC-A796-68D34BBBCFE1}" srcId="{D7AC4BBD-7A35-483B-82F9-CA7F285080A4}" destId="{D8A2A673-9362-4B6B-9BE1-38B02EE940A9}" srcOrd="3" destOrd="0" parTransId="{1055C091-46E8-4440-A665-6DDCA86BF08C}" sibTransId="{E4F84493-62D3-4890-8CA3-A0DA9143797A}"/>
    <dgm:cxn modelId="{BF3A64EE-4662-442D-9EC2-B885B59BB1C1}" type="presOf" srcId="{D8A2A673-9362-4B6B-9BE1-38B02EE940A9}" destId="{9C9CE1D1-39F6-47EB-80FD-53A65B02BFE9}" srcOrd="1" destOrd="0" presId="urn:microsoft.com/office/officeart/2005/8/layout/list1"/>
    <dgm:cxn modelId="{3F3394F0-95EC-4F38-811E-AF32CE444C60}" type="presOf" srcId="{01B6956E-72DB-46F0-876C-60F84AE1629B}" destId="{D756497B-A19B-4045-A3E4-15BC2F5F3DE9}" srcOrd="1" destOrd="0" presId="urn:microsoft.com/office/officeart/2005/8/layout/list1"/>
    <dgm:cxn modelId="{313338FC-3F25-4889-B0A0-104ED337C753}" type="presOf" srcId="{BABDBBE2-5EB3-4993-BF9D-DBEE59295429}" destId="{BA9DA59C-FE03-4EA9-83A5-AB6CD0347805}" srcOrd="0" destOrd="0" presId="urn:microsoft.com/office/officeart/2005/8/layout/list1"/>
    <dgm:cxn modelId="{B72B8E25-96FE-4D6B-AE0C-3CACA72E4FCD}" type="presParOf" srcId="{0951E94B-DA72-4AD0-BDA1-F57D7270FECF}" destId="{5971C9E2-655D-4545-A76B-B133E4D68A5A}" srcOrd="0" destOrd="0" presId="urn:microsoft.com/office/officeart/2005/8/layout/list1"/>
    <dgm:cxn modelId="{C3F8DE16-6826-4320-818A-6BEAE85537A5}" type="presParOf" srcId="{5971C9E2-655D-4545-A76B-B133E4D68A5A}" destId="{71A67C0C-AB17-40C4-87DD-99DA03F5B47B}" srcOrd="0" destOrd="0" presId="urn:microsoft.com/office/officeart/2005/8/layout/list1"/>
    <dgm:cxn modelId="{3CE346C7-3E32-4AA0-B252-9A309FB9AB79}" type="presParOf" srcId="{5971C9E2-655D-4545-A76B-B133E4D68A5A}" destId="{C1967E18-2A26-4AB2-9B3E-5620F5702078}" srcOrd="1" destOrd="0" presId="urn:microsoft.com/office/officeart/2005/8/layout/list1"/>
    <dgm:cxn modelId="{A88BE74C-4117-4BF1-82BE-FC3F85E61F44}" type="presParOf" srcId="{0951E94B-DA72-4AD0-BDA1-F57D7270FECF}" destId="{62E8562B-C852-42B9-8FE8-4CEAF384D8D6}" srcOrd="1" destOrd="0" presId="urn:microsoft.com/office/officeart/2005/8/layout/list1"/>
    <dgm:cxn modelId="{23EF958D-BD77-494A-B9AA-85D7892B43BC}" type="presParOf" srcId="{0951E94B-DA72-4AD0-BDA1-F57D7270FECF}" destId="{82200FDD-9CC0-474B-A47C-A77C28C22522}" srcOrd="2" destOrd="0" presId="urn:microsoft.com/office/officeart/2005/8/layout/list1"/>
    <dgm:cxn modelId="{DFDACC34-6AE0-4B31-8A79-A0E54AF447E4}" type="presParOf" srcId="{0951E94B-DA72-4AD0-BDA1-F57D7270FECF}" destId="{8B0FE705-ED3C-4DB1-939C-3E3705D718D7}" srcOrd="3" destOrd="0" presId="urn:microsoft.com/office/officeart/2005/8/layout/list1"/>
    <dgm:cxn modelId="{98C790BE-D072-4FB9-A24C-B29D4E78DC4F}" type="presParOf" srcId="{0951E94B-DA72-4AD0-BDA1-F57D7270FECF}" destId="{18E15516-6192-487E-A577-5F8FF9C72F80}" srcOrd="4" destOrd="0" presId="urn:microsoft.com/office/officeart/2005/8/layout/list1"/>
    <dgm:cxn modelId="{E6BA2027-A04D-4A40-BC4B-56A7EA6BF0BF}" type="presParOf" srcId="{18E15516-6192-487E-A577-5F8FF9C72F80}" destId="{B02EAC60-A43C-40D1-BAB9-8980A653B22D}" srcOrd="0" destOrd="0" presId="urn:microsoft.com/office/officeart/2005/8/layout/list1"/>
    <dgm:cxn modelId="{97DC267F-8E1B-45ED-BE50-33FCC82F4BD9}" type="presParOf" srcId="{18E15516-6192-487E-A577-5F8FF9C72F80}" destId="{763C3FAE-1FBB-457F-AB31-BC2ECA9A3786}" srcOrd="1" destOrd="0" presId="urn:microsoft.com/office/officeart/2005/8/layout/list1"/>
    <dgm:cxn modelId="{5E5E976E-8215-4A14-BA05-FCBE445CD1AB}" type="presParOf" srcId="{0951E94B-DA72-4AD0-BDA1-F57D7270FECF}" destId="{1DBC64DF-54FE-45C2-8356-FA15A9A332A7}" srcOrd="5" destOrd="0" presId="urn:microsoft.com/office/officeart/2005/8/layout/list1"/>
    <dgm:cxn modelId="{DDA58E68-2953-431B-85E5-841B83779456}" type="presParOf" srcId="{0951E94B-DA72-4AD0-BDA1-F57D7270FECF}" destId="{BC0F49EC-BC67-464B-A2A0-8C14564AE96F}" srcOrd="6" destOrd="0" presId="urn:microsoft.com/office/officeart/2005/8/layout/list1"/>
    <dgm:cxn modelId="{063E0D6C-F967-4D9D-B9E7-BDA4B374B66C}" type="presParOf" srcId="{0951E94B-DA72-4AD0-BDA1-F57D7270FECF}" destId="{DABCE5BB-1FB1-419A-BD2F-99D3654CBF52}" srcOrd="7" destOrd="0" presId="urn:microsoft.com/office/officeart/2005/8/layout/list1"/>
    <dgm:cxn modelId="{00AD5FD6-9805-4F07-A458-F7E9560E9167}" type="presParOf" srcId="{0951E94B-DA72-4AD0-BDA1-F57D7270FECF}" destId="{33B5BD71-67A5-46EA-B19B-E4C4964080DE}" srcOrd="8" destOrd="0" presId="urn:microsoft.com/office/officeart/2005/8/layout/list1"/>
    <dgm:cxn modelId="{5A343506-510E-4070-867B-B24C82AFA9D5}" type="presParOf" srcId="{33B5BD71-67A5-46EA-B19B-E4C4964080DE}" destId="{D24F403F-90C4-44AE-AEA9-305663BA797D}" srcOrd="0" destOrd="0" presId="urn:microsoft.com/office/officeart/2005/8/layout/list1"/>
    <dgm:cxn modelId="{937FCC70-FBE5-4BAB-97FC-95BC79421509}" type="presParOf" srcId="{33B5BD71-67A5-46EA-B19B-E4C4964080DE}" destId="{D756497B-A19B-4045-A3E4-15BC2F5F3DE9}" srcOrd="1" destOrd="0" presId="urn:microsoft.com/office/officeart/2005/8/layout/list1"/>
    <dgm:cxn modelId="{6B350C24-9585-4A53-BF33-A77D4D434B6F}" type="presParOf" srcId="{0951E94B-DA72-4AD0-BDA1-F57D7270FECF}" destId="{9B34E4B0-B47E-4EED-96C9-6050D2106D08}" srcOrd="9" destOrd="0" presId="urn:microsoft.com/office/officeart/2005/8/layout/list1"/>
    <dgm:cxn modelId="{1D364E91-B41F-4C96-A301-E4941C4E692A}" type="presParOf" srcId="{0951E94B-DA72-4AD0-BDA1-F57D7270FECF}" destId="{F8F39989-3232-4DFF-B9B9-877584782773}" srcOrd="10" destOrd="0" presId="urn:microsoft.com/office/officeart/2005/8/layout/list1"/>
    <dgm:cxn modelId="{E7F4CB95-8887-4851-B4B3-920469FEC98B}" type="presParOf" srcId="{0951E94B-DA72-4AD0-BDA1-F57D7270FECF}" destId="{6A29EB96-BA47-4A6C-BABF-A6B337F4DF1D}" srcOrd="11" destOrd="0" presId="urn:microsoft.com/office/officeart/2005/8/layout/list1"/>
    <dgm:cxn modelId="{BAB9F73E-6D0E-4DDD-A3D4-9C240754A7CF}" type="presParOf" srcId="{0951E94B-DA72-4AD0-BDA1-F57D7270FECF}" destId="{FABA6AFC-F4C2-4663-BBE3-82527713031B}" srcOrd="12" destOrd="0" presId="urn:microsoft.com/office/officeart/2005/8/layout/list1"/>
    <dgm:cxn modelId="{7C4792B4-AE93-48CD-BCA4-8E5129BDA18D}" type="presParOf" srcId="{FABA6AFC-F4C2-4663-BBE3-82527713031B}" destId="{B294B563-F5F3-4981-B463-6DEB6BE64BC8}" srcOrd="0" destOrd="0" presId="urn:microsoft.com/office/officeart/2005/8/layout/list1"/>
    <dgm:cxn modelId="{0040D8B5-F1A7-4178-82C9-DCF6D709D186}" type="presParOf" srcId="{FABA6AFC-F4C2-4663-BBE3-82527713031B}" destId="{9C9CE1D1-39F6-47EB-80FD-53A65B02BFE9}" srcOrd="1" destOrd="0" presId="urn:microsoft.com/office/officeart/2005/8/layout/list1"/>
    <dgm:cxn modelId="{6B4F6870-15A4-4316-80E2-58BE10AFE39A}" type="presParOf" srcId="{0951E94B-DA72-4AD0-BDA1-F57D7270FECF}" destId="{B3805B3D-0E14-4EDE-B05C-97256AAB0604}" srcOrd="13" destOrd="0" presId="urn:microsoft.com/office/officeart/2005/8/layout/list1"/>
    <dgm:cxn modelId="{29AA6DD9-6F4F-4B1A-A3F0-387BDC9BA3EB}" type="presParOf" srcId="{0951E94B-DA72-4AD0-BDA1-F57D7270FECF}" destId="{3C91CB4F-1D43-4545-BE1F-ABC8ECE421A3}" srcOrd="14" destOrd="0" presId="urn:microsoft.com/office/officeart/2005/8/layout/list1"/>
    <dgm:cxn modelId="{5FBA860F-646F-44CF-968F-4FE93129F22D}" type="presParOf" srcId="{0951E94B-DA72-4AD0-BDA1-F57D7270FECF}" destId="{14585434-5F11-47C1-BD35-1A24B5472CC1}" srcOrd="15" destOrd="0" presId="urn:microsoft.com/office/officeart/2005/8/layout/list1"/>
    <dgm:cxn modelId="{A75C761F-D953-4E9A-89CD-A8A0AFF06C38}" type="presParOf" srcId="{0951E94B-DA72-4AD0-BDA1-F57D7270FECF}" destId="{AC1AC005-9F66-4648-B506-D002D04BE4E1}" srcOrd="16" destOrd="0" presId="urn:microsoft.com/office/officeart/2005/8/layout/list1"/>
    <dgm:cxn modelId="{47AB6C41-091C-41F8-9AC4-EEAC2610B693}" type="presParOf" srcId="{AC1AC005-9F66-4648-B506-D002D04BE4E1}" destId="{BA9DA59C-FE03-4EA9-83A5-AB6CD0347805}" srcOrd="0" destOrd="0" presId="urn:microsoft.com/office/officeart/2005/8/layout/list1"/>
    <dgm:cxn modelId="{3EF70428-84E5-4FE9-96B1-1DE6E0E94CD6}" type="presParOf" srcId="{AC1AC005-9F66-4648-B506-D002D04BE4E1}" destId="{60AD4311-3364-43F2-B4EF-9F67F1443A47}" srcOrd="1" destOrd="0" presId="urn:microsoft.com/office/officeart/2005/8/layout/list1"/>
    <dgm:cxn modelId="{12256D44-6AF6-4C44-9157-932AD9A4A52B}" type="presParOf" srcId="{0951E94B-DA72-4AD0-BDA1-F57D7270FECF}" destId="{F71C58F9-E798-459E-9737-17328CA0EF11}" srcOrd="17" destOrd="0" presId="urn:microsoft.com/office/officeart/2005/8/layout/list1"/>
    <dgm:cxn modelId="{94742255-6BF1-4879-B502-9F1E84B56C6E}" type="presParOf" srcId="{0951E94B-DA72-4AD0-BDA1-F57D7270FECF}" destId="{2E9F5C6F-488F-47E5-A8C6-5FC0F7D75A7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3B9284-078D-4CE5-BEEB-80D6A7FC220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IN"/>
        </a:p>
      </dgm:t>
    </dgm:pt>
    <dgm:pt modelId="{0519B8ED-63AB-45A8-94C3-6A6E7B646672}">
      <dgm:prSet phldrT="[Text]"/>
      <dgm:spPr/>
      <dgm:t>
        <a:bodyPr/>
        <a:lstStyle/>
        <a:p>
          <a:r>
            <a:rPr lang="en-IN" dirty="0"/>
            <a:t>44 sounds</a:t>
          </a:r>
        </a:p>
      </dgm:t>
    </dgm:pt>
    <dgm:pt modelId="{26B45684-DAF7-42CD-9507-BEDFE4FD7ABE}" type="parTrans" cxnId="{23071FDF-016E-40C4-879D-085E940681A1}">
      <dgm:prSet/>
      <dgm:spPr/>
      <dgm:t>
        <a:bodyPr/>
        <a:lstStyle/>
        <a:p>
          <a:endParaRPr lang="en-IN"/>
        </a:p>
      </dgm:t>
    </dgm:pt>
    <dgm:pt modelId="{C3AB4AB8-9730-4D44-AF0A-232551628A0E}" type="sibTrans" cxnId="{23071FDF-016E-40C4-879D-085E940681A1}">
      <dgm:prSet/>
      <dgm:spPr/>
      <dgm:t>
        <a:bodyPr/>
        <a:lstStyle/>
        <a:p>
          <a:endParaRPr lang="en-IN"/>
        </a:p>
      </dgm:t>
    </dgm:pt>
    <dgm:pt modelId="{7374930C-E9D2-4252-A2BE-6D2A0E151158}">
      <dgm:prSet phldrT="[Text]"/>
      <dgm:spPr/>
      <dgm:t>
        <a:bodyPr/>
        <a:lstStyle/>
        <a:p>
          <a:r>
            <a:rPr lang="en-IN" dirty="0"/>
            <a:t>20 vowels</a:t>
          </a:r>
        </a:p>
      </dgm:t>
    </dgm:pt>
    <dgm:pt modelId="{7D5699B7-9BD5-4A42-95E2-215640AF31F9}" type="parTrans" cxnId="{E65B3753-0F3A-40E7-9BBD-689016477C42}">
      <dgm:prSet/>
      <dgm:spPr/>
      <dgm:t>
        <a:bodyPr/>
        <a:lstStyle/>
        <a:p>
          <a:endParaRPr lang="en-IN"/>
        </a:p>
      </dgm:t>
    </dgm:pt>
    <dgm:pt modelId="{945D6E4D-8C50-4502-8644-331236FFDD18}" type="sibTrans" cxnId="{E65B3753-0F3A-40E7-9BBD-689016477C42}">
      <dgm:prSet/>
      <dgm:spPr/>
      <dgm:t>
        <a:bodyPr/>
        <a:lstStyle/>
        <a:p>
          <a:endParaRPr lang="en-IN"/>
        </a:p>
      </dgm:t>
    </dgm:pt>
    <dgm:pt modelId="{1983ACF1-2CA2-4574-9C76-A20D0B1374CF}">
      <dgm:prSet phldrT="[Text]"/>
      <dgm:spPr/>
      <dgm:t>
        <a:bodyPr/>
        <a:lstStyle/>
        <a:p>
          <a:r>
            <a:rPr lang="en-IN" dirty="0"/>
            <a:t>12 pure vowels</a:t>
          </a:r>
        </a:p>
      </dgm:t>
    </dgm:pt>
    <dgm:pt modelId="{3456985A-C628-4C19-BD8D-100D0CA227E3}" type="parTrans" cxnId="{A46AD81E-6041-40EB-A010-61F8F76B38D6}">
      <dgm:prSet/>
      <dgm:spPr/>
      <dgm:t>
        <a:bodyPr/>
        <a:lstStyle/>
        <a:p>
          <a:endParaRPr lang="en-IN"/>
        </a:p>
      </dgm:t>
    </dgm:pt>
    <dgm:pt modelId="{A6BE067A-ECE0-4E04-92C5-A155BA67B19E}" type="sibTrans" cxnId="{A46AD81E-6041-40EB-A010-61F8F76B38D6}">
      <dgm:prSet/>
      <dgm:spPr/>
      <dgm:t>
        <a:bodyPr/>
        <a:lstStyle/>
        <a:p>
          <a:endParaRPr lang="en-IN"/>
        </a:p>
      </dgm:t>
    </dgm:pt>
    <dgm:pt modelId="{C077FFC3-FF63-4484-B369-61F297404934}">
      <dgm:prSet phldrT="[Text]"/>
      <dgm:spPr/>
      <dgm:t>
        <a:bodyPr/>
        <a:lstStyle/>
        <a:p>
          <a:r>
            <a:rPr lang="en-IN" dirty="0"/>
            <a:t>8 diphthongs</a:t>
          </a:r>
        </a:p>
      </dgm:t>
    </dgm:pt>
    <dgm:pt modelId="{9A83D68B-A83A-4F42-B49C-F4C1C60575E9}" type="parTrans" cxnId="{501292CE-0CDF-4930-BA0F-928394E407D2}">
      <dgm:prSet/>
      <dgm:spPr/>
      <dgm:t>
        <a:bodyPr/>
        <a:lstStyle/>
        <a:p>
          <a:endParaRPr lang="en-IN"/>
        </a:p>
      </dgm:t>
    </dgm:pt>
    <dgm:pt modelId="{45B5D079-203F-4D85-BBA0-BC09B8E87F5E}" type="sibTrans" cxnId="{501292CE-0CDF-4930-BA0F-928394E407D2}">
      <dgm:prSet/>
      <dgm:spPr/>
      <dgm:t>
        <a:bodyPr/>
        <a:lstStyle/>
        <a:p>
          <a:endParaRPr lang="en-IN"/>
        </a:p>
      </dgm:t>
    </dgm:pt>
    <dgm:pt modelId="{1A7F2316-7FE1-4634-86D3-3ACE0F0390F2}">
      <dgm:prSet phldrT="[Text]"/>
      <dgm:spPr/>
      <dgm:t>
        <a:bodyPr/>
        <a:lstStyle/>
        <a:p>
          <a:r>
            <a:rPr lang="en-IN" dirty="0"/>
            <a:t>24 consonants</a:t>
          </a:r>
        </a:p>
      </dgm:t>
    </dgm:pt>
    <dgm:pt modelId="{209C7B53-DE2B-4E27-B0EB-AC922DE375C1}" type="parTrans" cxnId="{8FB76C69-D56B-4BAA-A427-9D38364B1CDA}">
      <dgm:prSet/>
      <dgm:spPr/>
      <dgm:t>
        <a:bodyPr/>
        <a:lstStyle/>
        <a:p>
          <a:endParaRPr lang="en-IN"/>
        </a:p>
      </dgm:t>
    </dgm:pt>
    <dgm:pt modelId="{30455888-A5D0-467B-AB6A-8FA29153B129}" type="sibTrans" cxnId="{8FB76C69-D56B-4BAA-A427-9D38364B1CDA}">
      <dgm:prSet/>
      <dgm:spPr/>
      <dgm:t>
        <a:bodyPr/>
        <a:lstStyle/>
        <a:p>
          <a:endParaRPr lang="en-IN"/>
        </a:p>
      </dgm:t>
    </dgm:pt>
    <dgm:pt modelId="{EB9A2542-532E-4774-A75F-7466C52CD171}" type="pres">
      <dgm:prSet presAssocID="{773B9284-078D-4CE5-BEEB-80D6A7FC2205}" presName="diagram" presStyleCnt="0">
        <dgm:presLayoutVars>
          <dgm:chPref val="1"/>
          <dgm:dir/>
          <dgm:animOne val="branch"/>
          <dgm:animLvl val="lvl"/>
          <dgm:resizeHandles val="exact"/>
        </dgm:presLayoutVars>
      </dgm:prSet>
      <dgm:spPr/>
    </dgm:pt>
    <dgm:pt modelId="{ABCEE3FA-BE7A-46EB-889C-C105531F6037}" type="pres">
      <dgm:prSet presAssocID="{0519B8ED-63AB-45A8-94C3-6A6E7B646672}" presName="root1" presStyleCnt="0"/>
      <dgm:spPr/>
    </dgm:pt>
    <dgm:pt modelId="{29867838-20C7-45E1-8A43-EA802A53F0E1}" type="pres">
      <dgm:prSet presAssocID="{0519B8ED-63AB-45A8-94C3-6A6E7B646672}" presName="LevelOneTextNode" presStyleLbl="node0" presStyleIdx="0" presStyleCnt="1">
        <dgm:presLayoutVars>
          <dgm:chPref val="3"/>
        </dgm:presLayoutVars>
      </dgm:prSet>
      <dgm:spPr/>
    </dgm:pt>
    <dgm:pt modelId="{A9905CF0-6D3D-4150-B73C-E889F4281EAB}" type="pres">
      <dgm:prSet presAssocID="{0519B8ED-63AB-45A8-94C3-6A6E7B646672}" presName="level2hierChild" presStyleCnt="0"/>
      <dgm:spPr/>
    </dgm:pt>
    <dgm:pt modelId="{1E38EBCD-2822-4624-878A-DE4D804FD9D5}" type="pres">
      <dgm:prSet presAssocID="{7D5699B7-9BD5-4A42-95E2-215640AF31F9}" presName="conn2-1" presStyleLbl="parChTrans1D2" presStyleIdx="0" presStyleCnt="2"/>
      <dgm:spPr/>
    </dgm:pt>
    <dgm:pt modelId="{8AEAC532-69C3-4243-AEF5-EA878B60F7B1}" type="pres">
      <dgm:prSet presAssocID="{7D5699B7-9BD5-4A42-95E2-215640AF31F9}" presName="connTx" presStyleLbl="parChTrans1D2" presStyleIdx="0" presStyleCnt="2"/>
      <dgm:spPr/>
    </dgm:pt>
    <dgm:pt modelId="{E5E6A1E8-8657-42A4-A825-3103D93D8D8C}" type="pres">
      <dgm:prSet presAssocID="{7374930C-E9D2-4252-A2BE-6D2A0E151158}" presName="root2" presStyleCnt="0"/>
      <dgm:spPr/>
    </dgm:pt>
    <dgm:pt modelId="{00C3EEB2-C767-49CB-807B-62B70BE05743}" type="pres">
      <dgm:prSet presAssocID="{7374930C-E9D2-4252-A2BE-6D2A0E151158}" presName="LevelTwoTextNode" presStyleLbl="node2" presStyleIdx="0" presStyleCnt="2" custScaleY="70421" custLinFactNeighborX="2670" custLinFactNeighborY="-36038">
        <dgm:presLayoutVars>
          <dgm:chPref val="3"/>
        </dgm:presLayoutVars>
      </dgm:prSet>
      <dgm:spPr/>
    </dgm:pt>
    <dgm:pt modelId="{C3BD517A-D0C9-45F3-A63E-5637F8679FD2}" type="pres">
      <dgm:prSet presAssocID="{7374930C-E9D2-4252-A2BE-6D2A0E151158}" presName="level3hierChild" presStyleCnt="0"/>
      <dgm:spPr/>
    </dgm:pt>
    <dgm:pt modelId="{CC26EE37-A7D8-402F-BDCB-E942061BF49E}" type="pres">
      <dgm:prSet presAssocID="{3456985A-C628-4C19-BD8D-100D0CA227E3}" presName="conn2-1" presStyleLbl="parChTrans1D3" presStyleIdx="0" presStyleCnt="2"/>
      <dgm:spPr/>
    </dgm:pt>
    <dgm:pt modelId="{30B609A7-FCF0-4A95-8E69-9ADD31E9DDCC}" type="pres">
      <dgm:prSet presAssocID="{3456985A-C628-4C19-BD8D-100D0CA227E3}" presName="connTx" presStyleLbl="parChTrans1D3" presStyleIdx="0" presStyleCnt="2"/>
      <dgm:spPr/>
    </dgm:pt>
    <dgm:pt modelId="{C186B214-8A0B-452E-9238-E9EDC6A38591}" type="pres">
      <dgm:prSet presAssocID="{1983ACF1-2CA2-4574-9C76-A20D0B1374CF}" presName="root2" presStyleCnt="0"/>
      <dgm:spPr/>
    </dgm:pt>
    <dgm:pt modelId="{64E0F831-C8E4-4209-A136-5923B71D1EFE}" type="pres">
      <dgm:prSet presAssocID="{1983ACF1-2CA2-4574-9C76-A20D0B1374CF}" presName="LevelTwoTextNode" presStyleLbl="node3" presStyleIdx="0" presStyleCnt="2" custScaleY="87008">
        <dgm:presLayoutVars>
          <dgm:chPref val="3"/>
        </dgm:presLayoutVars>
      </dgm:prSet>
      <dgm:spPr/>
    </dgm:pt>
    <dgm:pt modelId="{E6EC2449-2DF2-4946-9C3C-EEEEB133E009}" type="pres">
      <dgm:prSet presAssocID="{1983ACF1-2CA2-4574-9C76-A20D0B1374CF}" presName="level3hierChild" presStyleCnt="0"/>
      <dgm:spPr/>
    </dgm:pt>
    <dgm:pt modelId="{E5EE7136-457E-42EC-9BF0-391F0B694FB7}" type="pres">
      <dgm:prSet presAssocID="{9A83D68B-A83A-4F42-B49C-F4C1C60575E9}" presName="conn2-1" presStyleLbl="parChTrans1D3" presStyleIdx="1" presStyleCnt="2"/>
      <dgm:spPr/>
    </dgm:pt>
    <dgm:pt modelId="{244F8936-4CD5-42C3-B1BA-A1239FF9677C}" type="pres">
      <dgm:prSet presAssocID="{9A83D68B-A83A-4F42-B49C-F4C1C60575E9}" presName="connTx" presStyleLbl="parChTrans1D3" presStyleIdx="1" presStyleCnt="2"/>
      <dgm:spPr/>
    </dgm:pt>
    <dgm:pt modelId="{75FC51C9-FC02-49A5-9384-B7E31E7E3921}" type="pres">
      <dgm:prSet presAssocID="{C077FFC3-FF63-4484-B369-61F297404934}" presName="root2" presStyleCnt="0"/>
      <dgm:spPr/>
    </dgm:pt>
    <dgm:pt modelId="{94BFBADE-E4DE-423F-9DB3-6FCE31E374A5}" type="pres">
      <dgm:prSet presAssocID="{C077FFC3-FF63-4484-B369-61F297404934}" presName="LevelTwoTextNode" presStyleLbl="node3" presStyleIdx="1" presStyleCnt="2" custScaleY="77068">
        <dgm:presLayoutVars>
          <dgm:chPref val="3"/>
        </dgm:presLayoutVars>
      </dgm:prSet>
      <dgm:spPr/>
    </dgm:pt>
    <dgm:pt modelId="{F95A9451-EA54-4415-B736-47045CBB712E}" type="pres">
      <dgm:prSet presAssocID="{C077FFC3-FF63-4484-B369-61F297404934}" presName="level3hierChild" presStyleCnt="0"/>
      <dgm:spPr/>
    </dgm:pt>
    <dgm:pt modelId="{759D5D89-0168-4DAC-B6DC-970F11FD0F34}" type="pres">
      <dgm:prSet presAssocID="{209C7B53-DE2B-4E27-B0EB-AC922DE375C1}" presName="conn2-1" presStyleLbl="parChTrans1D2" presStyleIdx="1" presStyleCnt="2"/>
      <dgm:spPr/>
    </dgm:pt>
    <dgm:pt modelId="{036E20C4-A623-4A12-AA80-177E867901B9}" type="pres">
      <dgm:prSet presAssocID="{209C7B53-DE2B-4E27-B0EB-AC922DE375C1}" presName="connTx" presStyleLbl="parChTrans1D2" presStyleIdx="1" presStyleCnt="2"/>
      <dgm:spPr/>
    </dgm:pt>
    <dgm:pt modelId="{56CC7DED-380D-44C6-89BD-4E3564EE7E6F}" type="pres">
      <dgm:prSet presAssocID="{1A7F2316-7FE1-4634-86D3-3ACE0F0390F2}" presName="root2" presStyleCnt="0"/>
      <dgm:spPr/>
    </dgm:pt>
    <dgm:pt modelId="{6EB73281-8DCD-46EE-8E35-7E4944F35B2F}" type="pres">
      <dgm:prSet presAssocID="{1A7F2316-7FE1-4634-86D3-3ACE0F0390F2}" presName="LevelTwoTextNode" presStyleLbl="node2" presStyleIdx="1" presStyleCnt="2" custScaleY="67762">
        <dgm:presLayoutVars>
          <dgm:chPref val="3"/>
        </dgm:presLayoutVars>
      </dgm:prSet>
      <dgm:spPr/>
    </dgm:pt>
    <dgm:pt modelId="{85B462E3-2BA1-4AFF-9269-FF675598D8DD}" type="pres">
      <dgm:prSet presAssocID="{1A7F2316-7FE1-4634-86D3-3ACE0F0390F2}" presName="level3hierChild" presStyleCnt="0"/>
      <dgm:spPr/>
    </dgm:pt>
  </dgm:ptLst>
  <dgm:cxnLst>
    <dgm:cxn modelId="{32874118-17D1-44F3-B104-AF4645D11443}" type="presOf" srcId="{9A83D68B-A83A-4F42-B49C-F4C1C60575E9}" destId="{244F8936-4CD5-42C3-B1BA-A1239FF9677C}" srcOrd="1" destOrd="0" presId="urn:microsoft.com/office/officeart/2005/8/layout/hierarchy2"/>
    <dgm:cxn modelId="{A46AD81E-6041-40EB-A010-61F8F76B38D6}" srcId="{7374930C-E9D2-4252-A2BE-6D2A0E151158}" destId="{1983ACF1-2CA2-4574-9C76-A20D0B1374CF}" srcOrd="0" destOrd="0" parTransId="{3456985A-C628-4C19-BD8D-100D0CA227E3}" sibTransId="{A6BE067A-ECE0-4E04-92C5-A155BA67B19E}"/>
    <dgm:cxn modelId="{8A58E81E-8247-4731-BCBC-8DD25D54585B}" type="presOf" srcId="{209C7B53-DE2B-4E27-B0EB-AC922DE375C1}" destId="{759D5D89-0168-4DAC-B6DC-970F11FD0F34}" srcOrd="0" destOrd="0" presId="urn:microsoft.com/office/officeart/2005/8/layout/hierarchy2"/>
    <dgm:cxn modelId="{4FE33E3C-2C5A-4B51-8744-FDFE6B8C1295}" type="presOf" srcId="{C077FFC3-FF63-4484-B369-61F297404934}" destId="{94BFBADE-E4DE-423F-9DB3-6FCE31E374A5}" srcOrd="0" destOrd="0" presId="urn:microsoft.com/office/officeart/2005/8/layout/hierarchy2"/>
    <dgm:cxn modelId="{8FB76C69-D56B-4BAA-A427-9D38364B1CDA}" srcId="{0519B8ED-63AB-45A8-94C3-6A6E7B646672}" destId="{1A7F2316-7FE1-4634-86D3-3ACE0F0390F2}" srcOrd="1" destOrd="0" parTransId="{209C7B53-DE2B-4E27-B0EB-AC922DE375C1}" sibTransId="{30455888-A5D0-467B-AB6A-8FA29153B129}"/>
    <dgm:cxn modelId="{E65B3753-0F3A-40E7-9BBD-689016477C42}" srcId="{0519B8ED-63AB-45A8-94C3-6A6E7B646672}" destId="{7374930C-E9D2-4252-A2BE-6D2A0E151158}" srcOrd="0" destOrd="0" parTransId="{7D5699B7-9BD5-4A42-95E2-215640AF31F9}" sibTransId="{945D6E4D-8C50-4502-8644-331236FFDD18}"/>
    <dgm:cxn modelId="{1D79F456-FED8-4EC4-9C90-7DAD9AD19F3B}" type="presOf" srcId="{0519B8ED-63AB-45A8-94C3-6A6E7B646672}" destId="{29867838-20C7-45E1-8A43-EA802A53F0E1}" srcOrd="0" destOrd="0" presId="urn:microsoft.com/office/officeart/2005/8/layout/hierarchy2"/>
    <dgm:cxn modelId="{98FE4A93-B535-4103-91A5-839F79F252D5}" type="presOf" srcId="{7374930C-E9D2-4252-A2BE-6D2A0E151158}" destId="{00C3EEB2-C767-49CB-807B-62B70BE05743}" srcOrd="0" destOrd="0" presId="urn:microsoft.com/office/officeart/2005/8/layout/hierarchy2"/>
    <dgm:cxn modelId="{2B029E94-A43A-4098-A6F6-BBCD3AAC815A}" type="presOf" srcId="{209C7B53-DE2B-4E27-B0EB-AC922DE375C1}" destId="{036E20C4-A623-4A12-AA80-177E867901B9}" srcOrd="1" destOrd="0" presId="urn:microsoft.com/office/officeart/2005/8/layout/hierarchy2"/>
    <dgm:cxn modelId="{FEEBA296-665B-4F03-813A-453A9F18EC03}" type="presOf" srcId="{3456985A-C628-4C19-BD8D-100D0CA227E3}" destId="{CC26EE37-A7D8-402F-BDCB-E942061BF49E}" srcOrd="0" destOrd="0" presId="urn:microsoft.com/office/officeart/2005/8/layout/hierarchy2"/>
    <dgm:cxn modelId="{015B39B3-454D-4FDA-882E-B9C0FF8CA41D}" type="presOf" srcId="{773B9284-078D-4CE5-BEEB-80D6A7FC2205}" destId="{EB9A2542-532E-4774-A75F-7466C52CD171}" srcOrd="0" destOrd="0" presId="urn:microsoft.com/office/officeart/2005/8/layout/hierarchy2"/>
    <dgm:cxn modelId="{D8C1E0C9-0650-4C4D-A338-AFAC9FD3FA4F}" type="presOf" srcId="{1983ACF1-2CA2-4574-9C76-A20D0B1374CF}" destId="{64E0F831-C8E4-4209-A136-5923B71D1EFE}" srcOrd="0" destOrd="0" presId="urn:microsoft.com/office/officeart/2005/8/layout/hierarchy2"/>
    <dgm:cxn modelId="{501292CE-0CDF-4930-BA0F-928394E407D2}" srcId="{7374930C-E9D2-4252-A2BE-6D2A0E151158}" destId="{C077FFC3-FF63-4484-B369-61F297404934}" srcOrd="1" destOrd="0" parTransId="{9A83D68B-A83A-4F42-B49C-F4C1C60575E9}" sibTransId="{45B5D079-203F-4D85-BBA0-BC09B8E87F5E}"/>
    <dgm:cxn modelId="{501A87D4-7B14-49DC-9B8D-AD22D032F30C}" type="presOf" srcId="{7D5699B7-9BD5-4A42-95E2-215640AF31F9}" destId="{8AEAC532-69C3-4243-AEF5-EA878B60F7B1}" srcOrd="1" destOrd="0" presId="urn:microsoft.com/office/officeart/2005/8/layout/hierarchy2"/>
    <dgm:cxn modelId="{81DF06DC-6482-4D76-B62E-0B4111C02040}" type="presOf" srcId="{1A7F2316-7FE1-4634-86D3-3ACE0F0390F2}" destId="{6EB73281-8DCD-46EE-8E35-7E4944F35B2F}" srcOrd="0" destOrd="0" presId="urn:microsoft.com/office/officeart/2005/8/layout/hierarchy2"/>
    <dgm:cxn modelId="{23071FDF-016E-40C4-879D-085E940681A1}" srcId="{773B9284-078D-4CE5-BEEB-80D6A7FC2205}" destId="{0519B8ED-63AB-45A8-94C3-6A6E7B646672}" srcOrd="0" destOrd="0" parTransId="{26B45684-DAF7-42CD-9507-BEDFE4FD7ABE}" sibTransId="{C3AB4AB8-9730-4D44-AF0A-232551628A0E}"/>
    <dgm:cxn modelId="{787E44E3-AC6A-42A3-9BE8-B5AD7B29558F}" type="presOf" srcId="{7D5699B7-9BD5-4A42-95E2-215640AF31F9}" destId="{1E38EBCD-2822-4624-878A-DE4D804FD9D5}" srcOrd="0" destOrd="0" presId="urn:microsoft.com/office/officeart/2005/8/layout/hierarchy2"/>
    <dgm:cxn modelId="{ED2052F4-1105-4E12-9558-6BF09458CCC8}" type="presOf" srcId="{3456985A-C628-4C19-BD8D-100D0CA227E3}" destId="{30B609A7-FCF0-4A95-8E69-9ADD31E9DDCC}" srcOrd="1" destOrd="0" presId="urn:microsoft.com/office/officeart/2005/8/layout/hierarchy2"/>
    <dgm:cxn modelId="{F332B1FA-9694-4213-A544-4564DD9E2EE7}" type="presOf" srcId="{9A83D68B-A83A-4F42-B49C-F4C1C60575E9}" destId="{E5EE7136-457E-42EC-9BF0-391F0B694FB7}" srcOrd="0" destOrd="0" presId="urn:microsoft.com/office/officeart/2005/8/layout/hierarchy2"/>
    <dgm:cxn modelId="{56A533C3-F882-4B62-82B1-4BAE82182A12}" type="presParOf" srcId="{EB9A2542-532E-4774-A75F-7466C52CD171}" destId="{ABCEE3FA-BE7A-46EB-889C-C105531F6037}" srcOrd="0" destOrd="0" presId="urn:microsoft.com/office/officeart/2005/8/layout/hierarchy2"/>
    <dgm:cxn modelId="{D21E4402-E779-4C03-AF69-CF6A8BE9F616}" type="presParOf" srcId="{ABCEE3FA-BE7A-46EB-889C-C105531F6037}" destId="{29867838-20C7-45E1-8A43-EA802A53F0E1}" srcOrd="0" destOrd="0" presId="urn:microsoft.com/office/officeart/2005/8/layout/hierarchy2"/>
    <dgm:cxn modelId="{F88CFC4A-5BF7-4024-AF6B-EF675D3457DB}" type="presParOf" srcId="{ABCEE3FA-BE7A-46EB-889C-C105531F6037}" destId="{A9905CF0-6D3D-4150-B73C-E889F4281EAB}" srcOrd="1" destOrd="0" presId="urn:microsoft.com/office/officeart/2005/8/layout/hierarchy2"/>
    <dgm:cxn modelId="{0131719C-695C-4187-8B94-197C8AAC373D}" type="presParOf" srcId="{A9905CF0-6D3D-4150-B73C-E889F4281EAB}" destId="{1E38EBCD-2822-4624-878A-DE4D804FD9D5}" srcOrd="0" destOrd="0" presId="urn:microsoft.com/office/officeart/2005/8/layout/hierarchy2"/>
    <dgm:cxn modelId="{7B73FD09-D773-4EC3-B1EF-B07DAC3577C8}" type="presParOf" srcId="{1E38EBCD-2822-4624-878A-DE4D804FD9D5}" destId="{8AEAC532-69C3-4243-AEF5-EA878B60F7B1}" srcOrd="0" destOrd="0" presId="urn:microsoft.com/office/officeart/2005/8/layout/hierarchy2"/>
    <dgm:cxn modelId="{F80C0C9E-9CF8-4ED7-B1CE-7F0AB0D78146}" type="presParOf" srcId="{A9905CF0-6D3D-4150-B73C-E889F4281EAB}" destId="{E5E6A1E8-8657-42A4-A825-3103D93D8D8C}" srcOrd="1" destOrd="0" presId="urn:microsoft.com/office/officeart/2005/8/layout/hierarchy2"/>
    <dgm:cxn modelId="{4DC6B7AE-1432-400C-9CEB-ED930A5384BB}" type="presParOf" srcId="{E5E6A1E8-8657-42A4-A825-3103D93D8D8C}" destId="{00C3EEB2-C767-49CB-807B-62B70BE05743}" srcOrd="0" destOrd="0" presId="urn:microsoft.com/office/officeart/2005/8/layout/hierarchy2"/>
    <dgm:cxn modelId="{7DD99DEC-6184-4467-9975-4D4C85D4CECD}" type="presParOf" srcId="{E5E6A1E8-8657-42A4-A825-3103D93D8D8C}" destId="{C3BD517A-D0C9-45F3-A63E-5637F8679FD2}" srcOrd="1" destOrd="0" presId="urn:microsoft.com/office/officeart/2005/8/layout/hierarchy2"/>
    <dgm:cxn modelId="{283D5F97-665A-43AE-B1CB-7FBD422F0850}" type="presParOf" srcId="{C3BD517A-D0C9-45F3-A63E-5637F8679FD2}" destId="{CC26EE37-A7D8-402F-BDCB-E942061BF49E}" srcOrd="0" destOrd="0" presId="urn:microsoft.com/office/officeart/2005/8/layout/hierarchy2"/>
    <dgm:cxn modelId="{39763FC0-57C0-4786-8767-4FB801838D70}" type="presParOf" srcId="{CC26EE37-A7D8-402F-BDCB-E942061BF49E}" destId="{30B609A7-FCF0-4A95-8E69-9ADD31E9DDCC}" srcOrd="0" destOrd="0" presId="urn:microsoft.com/office/officeart/2005/8/layout/hierarchy2"/>
    <dgm:cxn modelId="{D2AC9738-559A-4F4A-9E62-01FFE79BE5CF}" type="presParOf" srcId="{C3BD517A-D0C9-45F3-A63E-5637F8679FD2}" destId="{C186B214-8A0B-452E-9238-E9EDC6A38591}" srcOrd="1" destOrd="0" presId="urn:microsoft.com/office/officeart/2005/8/layout/hierarchy2"/>
    <dgm:cxn modelId="{8BA3BB71-D6F1-4411-83B8-42E6D277510D}" type="presParOf" srcId="{C186B214-8A0B-452E-9238-E9EDC6A38591}" destId="{64E0F831-C8E4-4209-A136-5923B71D1EFE}" srcOrd="0" destOrd="0" presId="urn:microsoft.com/office/officeart/2005/8/layout/hierarchy2"/>
    <dgm:cxn modelId="{FB39C941-9191-4EFD-B807-DC4C30DF4C02}" type="presParOf" srcId="{C186B214-8A0B-452E-9238-E9EDC6A38591}" destId="{E6EC2449-2DF2-4946-9C3C-EEEEB133E009}" srcOrd="1" destOrd="0" presId="urn:microsoft.com/office/officeart/2005/8/layout/hierarchy2"/>
    <dgm:cxn modelId="{41C7D140-486E-41DC-84F1-DC12544133F9}" type="presParOf" srcId="{C3BD517A-D0C9-45F3-A63E-5637F8679FD2}" destId="{E5EE7136-457E-42EC-9BF0-391F0B694FB7}" srcOrd="2" destOrd="0" presId="urn:microsoft.com/office/officeart/2005/8/layout/hierarchy2"/>
    <dgm:cxn modelId="{30E6BE3E-F773-456F-A108-E0BEF54359EC}" type="presParOf" srcId="{E5EE7136-457E-42EC-9BF0-391F0B694FB7}" destId="{244F8936-4CD5-42C3-B1BA-A1239FF9677C}" srcOrd="0" destOrd="0" presId="urn:microsoft.com/office/officeart/2005/8/layout/hierarchy2"/>
    <dgm:cxn modelId="{E0C85F2C-E3E8-4678-8F06-58F24A2828EC}" type="presParOf" srcId="{C3BD517A-D0C9-45F3-A63E-5637F8679FD2}" destId="{75FC51C9-FC02-49A5-9384-B7E31E7E3921}" srcOrd="3" destOrd="0" presId="urn:microsoft.com/office/officeart/2005/8/layout/hierarchy2"/>
    <dgm:cxn modelId="{9F25316A-628D-4F77-A996-D9CBD2052EE2}" type="presParOf" srcId="{75FC51C9-FC02-49A5-9384-B7E31E7E3921}" destId="{94BFBADE-E4DE-423F-9DB3-6FCE31E374A5}" srcOrd="0" destOrd="0" presId="urn:microsoft.com/office/officeart/2005/8/layout/hierarchy2"/>
    <dgm:cxn modelId="{8990C41A-4811-4C35-AB07-50A76B76636F}" type="presParOf" srcId="{75FC51C9-FC02-49A5-9384-B7E31E7E3921}" destId="{F95A9451-EA54-4415-B736-47045CBB712E}" srcOrd="1" destOrd="0" presId="urn:microsoft.com/office/officeart/2005/8/layout/hierarchy2"/>
    <dgm:cxn modelId="{A41269EF-719B-4E92-A3DF-5288CD259B97}" type="presParOf" srcId="{A9905CF0-6D3D-4150-B73C-E889F4281EAB}" destId="{759D5D89-0168-4DAC-B6DC-970F11FD0F34}" srcOrd="2" destOrd="0" presId="urn:microsoft.com/office/officeart/2005/8/layout/hierarchy2"/>
    <dgm:cxn modelId="{85171859-2DFA-4854-A850-93E58B9B5A7A}" type="presParOf" srcId="{759D5D89-0168-4DAC-B6DC-970F11FD0F34}" destId="{036E20C4-A623-4A12-AA80-177E867901B9}" srcOrd="0" destOrd="0" presId="urn:microsoft.com/office/officeart/2005/8/layout/hierarchy2"/>
    <dgm:cxn modelId="{025B2AFE-473B-479E-9188-778FF7134411}" type="presParOf" srcId="{A9905CF0-6D3D-4150-B73C-E889F4281EAB}" destId="{56CC7DED-380D-44C6-89BD-4E3564EE7E6F}" srcOrd="3" destOrd="0" presId="urn:microsoft.com/office/officeart/2005/8/layout/hierarchy2"/>
    <dgm:cxn modelId="{6C378264-B2B0-43EE-ADBA-F49B1222A63F}" type="presParOf" srcId="{56CC7DED-380D-44C6-89BD-4E3564EE7E6F}" destId="{6EB73281-8DCD-46EE-8E35-7E4944F35B2F}" srcOrd="0" destOrd="0" presId="urn:microsoft.com/office/officeart/2005/8/layout/hierarchy2"/>
    <dgm:cxn modelId="{7A668A8F-F14D-4FE4-B2EB-190636C9F622}" type="presParOf" srcId="{56CC7DED-380D-44C6-89BD-4E3564EE7E6F}" destId="{85B462E3-2BA1-4AFF-9269-FF675598D8D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00FDD-9CC0-474B-A47C-A77C28C22522}">
      <dsp:nvSpPr>
        <dsp:cNvPr id="0" name=""/>
        <dsp:cNvSpPr/>
      </dsp:nvSpPr>
      <dsp:spPr>
        <a:xfrm>
          <a:off x="0" y="451634"/>
          <a:ext cx="8699690" cy="655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967E18-2A26-4AB2-9B3E-5620F5702078}">
      <dsp:nvSpPr>
        <dsp:cNvPr id="0" name=""/>
        <dsp:cNvSpPr/>
      </dsp:nvSpPr>
      <dsp:spPr>
        <a:xfrm>
          <a:off x="406854" y="43490"/>
          <a:ext cx="6186975"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179" tIns="0" rIns="230179" bIns="0" numCol="1" spcCol="1270" anchor="ctr" anchorCtr="0">
          <a:noAutofit/>
        </a:bodyPr>
        <a:lstStyle/>
        <a:p>
          <a:pPr marL="0" lvl="0" indent="0" algn="l" defTabSz="1155700">
            <a:lnSpc>
              <a:spcPct val="90000"/>
            </a:lnSpc>
            <a:spcBef>
              <a:spcPct val="0"/>
            </a:spcBef>
            <a:spcAft>
              <a:spcPct val="35000"/>
            </a:spcAft>
            <a:buNone/>
          </a:pPr>
          <a:r>
            <a:rPr lang="en-US" sz="2600" kern="1200" dirty="0"/>
            <a:t>Positive Attitude</a:t>
          </a:r>
        </a:p>
      </dsp:txBody>
      <dsp:txXfrm>
        <a:off x="444321" y="80957"/>
        <a:ext cx="6112041" cy="692586"/>
      </dsp:txXfrm>
    </dsp:sp>
    <dsp:sp modelId="{BC0F49EC-BC67-464B-A2A0-8C14564AE96F}">
      <dsp:nvSpPr>
        <dsp:cNvPr id="0" name=""/>
        <dsp:cNvSpPr/>
      </dsp:nvSpPr>
      <dsp:spPr>
        <a:xfrm>
          <a:off x="0" y="1630994"/>
          <a:ext cx="8699690" cy="655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3C3FAE-1FBB-457F-AB31-BC2ECA9A3786}">
      <dsp:nvSpPr>
        <dsp:cNvPr id="0" name=""/>
        <dsp:cNvSpPr/>
      </dsp:nvSpPr>
      <dsp:spPr>
        <a:xfrm>
          <a:off x="434984" y="1247234"/>
          <a:ext cx="6089783"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179" tIns="0" rIns="230179" bIns="0" numCol="1" spcCol="1270" anchor="ctr" anchorCtr="0">
          <a:noAutofit/>
        </a:bodyPr>
        <a:lstStyle/>
        <a:p>
          <a:pPr marL="0" lvl="0" indent="0" algn="l" defTabSz="1155700">
            <a:lnSpc>
              <a:spcPct val="90000"/>
            </a:lnSpc>
            <a:spcBef>
              <a:spcPct val="0"/>
            </a:spcBef>
            <a:spcAft>
              <a:spcPct val="35000"/>
            </a:spcAft>
            <a:buNone/>
          </a:pPr>
          <a:r>
            <a:rPr lang="en-IN" sz="2600" kern="1200"/>
            <a:t>Empathy</a:t>
          </a:r>
          <a:endParaRPr lang="en-IN" sz="2600" kern="1200" dirty="0"/>
        </a:p>
      </dsp:txBody>
      <dsp:txXfrm>
        <a:off x="472451" y="1284701"/>
        <a:ext cx="6014849" cy="692586"/>
      </dsp:txXfrm>
    </dsp:sp>
    <dsp:sp modelId="{F8F39989-3232-4DFF-B9B9-877584782773}">
      <dsp:nvSpPr>
        <dsp:cNvPr id="0" name=""/>
        <dsp:cNvSpPr/>
      </dsp:nvSpPr>
      <dsp:spPr>
        <a:xfrm>
          <a:off x="0" y="2810354"/>
          <a:ext cx="8699690" cy="655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56497B-A19B-4045-A3E4-15BC2F5F3DE9}">
      <dsp:nvSpPr>
        <dsp:cNvPr id="0" name=""/>
        <dsp:cNvSpPr/>
      </dsp:nvSpPr>
      <dsp:spPr>
        <a:xfrm>
          <a:off x="434984" y="2426594"/>
          <a:ext cx="6089783"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179" tIns="0" rIns="230179" bIns="0" numCol="1" spcCol="1270" anchor="ctr" anchorCtr="0">
          <a:noAutofit/>
        </a:bodyPr>
        <a:lstStyle/>
        <a:p>
          <a:pPr marL="0" lvl="0" indent="0" algn="l" defTabSz="1155700">
            <a:lnSpc>
              <a:spcPct val="90000"/>
            </a:lnSpc>
            <a:spcBef>
              <a:spcPct val="0"/>
            </a:spcBef>
            <a:spcAft>
              <a:spcPct val="35000"/>
            </a:spcAft>
            <a:buNone/>
          </a:pPr>
          <a:r>
            <a:rPr lang="en-IN" sz="2600" kern="1200" dirty="0"/>
            <a:t>Considerateness</a:t>
          </a:r>
          <a:endParaRPr lang="en-US" sz="2600" kern="1200" dirty="0"/>
        </a:p>
      </dsp:txBody>
      <dsp:txXfrm>
        <a:off x="472451" y="2464061"/>
        <a:ext cx="6014849" cy="692586"/>
      </dsp:txXfrm>
    </dsp:sp>
    <dsp:sp modelId="{3C91CB4F-1D43-4545-BE1F-ABC8ECE421A3}">
      <dsp:nvSpPr>
        <dsp:cNvPr id="0" name=""/>
        <dsp:cNvSpPr/>
      </dsp:nvSpPr>
      <dsp:spPr>
        <a:xfrm>
          <a:off x="0" y="3989714"/>
          <a:ext cx="8699690"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9CE1D1-39F6-47EB-80FD-53A65B02BFE9}">
      <dsp:nvSpPr>
        <dsp:cNvPr id="0" name=""/>
        <dsp:cNvSpPr/>
      </dsp:nvSpPr>
      <dsp:spPr>
        <a:xfrm>
          <a:off x="434984" y="3605954"/>
          <a:ext cx="6089783"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179" tIns="0" rIns="230179" bIns="0" numCol="1" spcCol="1270" anchor="ctr" anchorCtr="0">
          <a:noAutofit/>
        </a:bodyPr>
        <a:lstStyle/>
        <a:p>
          <a:pPr marL="0" lvl="0" indent="0" algn="l" defTabSz="1155700">
            <a:lnSpc>
              <a:spcPct val="90000"/>
            </a:lnSpc>
            <a:spcBef>
              <a:spcPct val="0"/>
            </a:spcBef>
            <a:spcAft>
              <a:spcPct val="35000"/>
            </a:spcAft>
            <a:buNone/>
          </a:pPr>
          <a:r>
            <a:rPr lang="en-IN" sz="2600" kern="1200" dirty="0"/>
            <a:t>Leadership</a:t>
          </a:r>
          <a:endParaRPr lang="en-US" sz="2600" kern="1200" dirty="0"/>
        </a:p>
      </dsp:txBody>
      <dsp:txXfrm>
        <a:off x="472451" y="3643421"/>
        <a:ext cx="6014849" cy="692586"/>
      </dsp:txXfrm>
    </dsp:sp>
    <dsp:sp modelId="{E32CE14B-B504-42C2-B62C-03F9DD28634E}">
      <dsp:nvSpPr>
        <dsp:cNvPr id="0" name=""/>
        <dsp:cNvSpPr/>
      </dsp:nvSpPr>
      <dsp:spPr>
        <a:xfrm>
          <a:off x="0" y="5169074"/>
          <a:ext cx="8699690" cy="655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CEB006-2E6A-4111-A3DC-8E37F6B18A46}">
      <dsp:nvSpPr>
        <dsp:cNvPr id="0" name=""/>
        <dsp:cNvSpPr/>
      </dsp:nvSpPr>
      <dsp:spPr>
        <a:xfrm>
          <a:off x="392782" y="4537275"/>
          <a:ext cx="6089783" cy="7675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179" tIns="0" rIns="230179" bIns="0" numCol="1" spcCol="1270" anchor="ctr" anchorCtr="0">
          <a:noAutofit/>
        </a:bodyPr>
        <a:lstStyle/>
        <a:p>
          <a:pPr marL="0" lvl="0" indent="0" algn="l" defTabSz="1155700">
            <a:lnSpc>
              <a:spcPct val="90000"/>
            </a:lnSpc>
            <a:spcBef>
              <a:spcPct val="0"/>
            </a:spcBef>
            <a:spcAft>
              <a:spcPct val="35000"/>
            </a:spcAft>
            <a:buNone/>
          </a:pPr>
          <a:r>
            <a:rPr lang="en-US" sz="2600" kern="1200" dirty="0"/>
            <a:t>Assertiveness</a:t>
          </a:r>
        </a:p>
      </dsp:txBody>
      <dsp:txXfrm>
        <a:off x="430249" y="4574742"/>
        <a:ext cx="6014849"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00FDD-9CC0-474B-A47C-A77C28C22522}">
      <dsp:nvSpPr>
        <dsp:cNvPr id="0" name=""/>
        <dsp:cNvSpPr/>
      </dsp:nvSpPr>
      <dsp:spPr>
        <a:xfrm>
          <a:off x="0" y="451634"/>
          <a:ext cx="8699690" cy="655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967E18-2A26-4AB2-9B3E-5620F5702078}">
      <dsp:nvSpPr>
        <dsp:cNvPr id="0" name=""/>
        <dsp:cNvSpPr/>
      </dsp:nvSpPr>
      <dsp:spPr>
        <a:xfrm>
          <a:off x="406854" y="43490"/>
          <a:ext cx="6186975"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179" tIns="0" rIns="230179" bIns="0" numCol="1" spcCol="1270" anchor="ctr" anchorCtr="0">
          <a:noAutofit/>
        </a:bodyPr>
        <a:lstStyle/>
        <a:p>
          <a:pPr marL="0" lvl="0" indent="0" algn="l" defTabSz="1155700">
            <a:lnSpc>
              <a:spcPct val="90000"/>
            </a:lnSpc>
            <a:spcBef>
              <a:spcPct val="0"/>
            </a:spcBef>
            <a:spcAft>
              <a:spcPct val="35000"/>
            </a:spcAft>
            <a:buNone/>
          </a:pPr>
          <a:r>
            <a:rPr lang="en-IN" sz="2600" kern="1200" dirty="0"/>
            <a:t>Competence</a:t>
          </a:r>
          <a:endParaRPr lang="en-US" sz="2600" kern="1200" dirty="0"/>
        </a:p>
      </dsp:txBody>
      <dsp:txXfrm>
        <a:off x="444321" y="80957"/>
        <a:ext cx="6112041" cy="692586"/>
      </dsp:txXfrm>
    </dsp:sp>
    <dsp:sp modelId="{BC0F49EC-BC67-464B-A2A0-8C14564AE96F}">
      <dsp:nvSpPr>
        <dsp:cNvPr id="0" name=""/>
        <dsp:cNvSpPr/>
      </dsp:nvSpPr>
      <dsp:spPr>
        <a:xfrm>
          <a:off x="0" y="1630994"/>
          <a:ext cx="8699690" cy="655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3C3FAE-1FBB-457F-AB31-BC2ECA9A3786}">
      <dsp:nvSpPr>
        <dsp:cNvPr id="0" name=""/>
        <dsp:cNvSpPr/>
      </dsp:nvSpPr>
      <dsp:spPr>
        <a:xfrm>
          <a:off x="434984" y="1247234"/>
          <a:ext cx="6089783"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179" tIns="0" rIns="230179" bIns="0" numCol="1" spcCol="1270" anchor="ctr" anchorCtr="0">
          <a:noAutofit/>
        </a:bodyPr>
        <a:lstStyle/>
        <a:p>
          <a:pPr marL="0" lvl="0" indent="0" algn="l" defTabSz="1155700">
            <a:lnSpc>
              <a:spcPct val="90000"/>
            </a:lnSpc>
            <a:spcBef>
              <a:spcPct val="0"/>
            </a:spcBef>
            <a:spcAft>
              <a:spcPct val="35000"/>
            </a:spcAft>
            <a:buNone/>
          </a:pPr>
          <a:r>
            <a:rPr lang="en-US" sz="2600" kern="1200" dirty="0"/>
            <a:t>Team Spirit</a:t>
          </a:r>
          <a:endParaRPr lang="en-IN" sz="2600" kern="1200" dirty="0"/>
        </a:p>
      </dsp:txBody>
      <dsp:txXfrm>
        <a:off x="472451" y="1284701"/>
        <a:ext cx="6014849" cy="692586"/>
      </dsp:txXfrm>
    </dsp:sp>
    <dsp:sp modelId="{F8F39989-3232-4DFF-B9B9-877584782773}">
      <dsp:nvSpPr>
        <dsp:cNvPr id="0" name=""/>
        <dsp:cNvSpPr/>
      </dsp:nvSpPr>
      <dsp:spPr>
        <a:xfrm>
          <a:off x="0" y="2810354"/>
          <a:ext cx="8699690" cy="655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56497B-A19B-4045-A3E4-15BC2F5F3DE9}">
      <dsp:nvSpPr>
        <dsp:cNvPr id="0" name=""/>
        <dsp:cNvSpPr/>
      </dsp:nvSpPr>
      <dsp:spPr>
        <a:xfrm>
          <a:off x="434984" y="2426594"/>
          <a:ext cx="6089783"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179" tIns="0" rIns="230179" bIns="0" numCol="1" spcCol="1270" anchor="ctr" anchorCtr="0">
          <a:noAutofit/>
        </a:bodyPr>
        <a:lstStyle/>
        <a:p>
          <a:pPr marL="0" lvl="0" indent="0" algn="l" defTabSz="1155700">
            <a:lnSpc>
              <a:spcPct val="90000"/>
            </a:lnSpc>
            <a:spcBef>
              <a:spcPct val="0"/>
            </a:spcBef>
            <a:spcAft>
              <a:spcPct val="35000"/>
            </a:spcAft>
            <a:buNone/>
          </a:pPr>
          <a:r>
            <a:rPr lang="en-IN" sz="2600" kern="1200" dirty="0"/>
            <a:t>Adaptability</a:t>
          </a:r>
          <a:endParaRPr lang="en-US" sz="2600" kern="1200" dirty="0"/>
        </a:p>
      </dsp:txBody>
      <dsp:txXfrm>
        <a:off x="472451" y="2464061"/>
        <a:ext cx="6014849" cy="692586"/>
      </dsp:txXfrm>
    </dsp:sp>
    <dsp:sp modelId="{3C91CB4F-1D43-4545-BE1F-ABC8ECE421A3}">
      <dsp:nvSpPr>
        <dsp:cNvPr id="0" name=""/>
        <dsp:cNvSpPr/>
      </dsp:nvSpPr>
      <dsp:spPr>
        <a:xfrm>
          <a:off x="0" y="3989714"/>
          <a:ext cx="8699690"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9CE1D1-39F6-47EB-80FD-53A65B02BFE9}">
      <dsp:nvSpPr>
        <dsp:cNvPr id="0" name=""/>
        <dsp:cNvSpPr/>
      </dsp:nvSpPr>
      <dsp:spPr>
        <a:xfrm>
          <a:off x="434984" y="3605954"/>
          <a:ext cx="6089783"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179" tIns="0" rIns="230179" bIns="0" numCol="1" spcCol="1270" anchor="ctr" anchorCtr="0">
          <a:noAutofit/>
        </a:bodyPr>
        <a:lstStyle/>
        <a:p>
          <a:pPr marL="0" lvl="0" indent="0" algn="l" defTabSz="1155700">
            <a:lnSpc>
              <a:spcPct val="90000"/>
            </a:lnSpc>
            <a:spcBef>
              <a:spcPct val="0"/>
            </a:spcBef>
            <a:spcAft>
              <a:spcPct val="35000"/>
            </a:spcAft>
            <a:buNone/>
          </a:pPr>
          <a:r>
            <a:rPr lang="en-US" sz="2600" kern="1200" dirty="0"/>
            <a:t>Analytical Skill</a:t>
          </a:r>
        </a:p>
      </dsp:txBody>
      <dsp:txXfrm>
        <a:off x="472451" y="3643421"/>
        <a:ext cx="6014849" cy="692586"/>
      </dsp:txXfrm>
    </dsp:sp>
    <dsp:sp modelId="{2E9F5C6F-488F-47E5-A8C6-5FC0F7D75A77}">
      <dsp:nvSpPr>
        <dsp:cNvPr id="0" name=""/>
        <dsp:cNvSpPr/>
      </dsp:nvSpPr>
      <dsp:spPr>
        <a:xfrm>
          <a:off x="0" y="5169074"/>
          <a:ext cx="8699690" cy="655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AD4311-3364-43F2-B4EF-9F67F1443A47}">
      <dsp:nvSpPr>
        <dsp:cNvPr id="0" name=""/>
        <dsp:cNvSpPr/>
      </dsp:nvSpPr>
      <dsp:spPr>
        <a:xfrm>
          <a:off x="434984" y="4785314"/>
          <a:ext cx="6089783" cy="7675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179" tIns="0" rIns="230179" bIns="0" numCol="1" spcCol="1270" anchor="ctr" anchorCtr="0">
          <a:noAutofit/>
        </a:bodyPr>
        <a:lstStyle/>
        <a:p>
          <a:pPr marL="0" lvl="0" indent="0" algn="l" defTabSz="1155700">
            <a:lnSpc>
              <a:spcPct val="90000"/>
            </a:lnSpc>
            <a:spcBef>
              <a:spcPct val="0"/>
            </a:spcBef>
            <a:spcAft>
              <a:spcPct val="35000"/>
            </a:spcAft>
            <a:buNone/>
          </a:pPr>
          <a:r>
            <a:rPr lang="en-US" sz="2600" kern="1200"/>
            <a:t>Observational Skills</a:t>
          </a:r>
          <a:endParaRPr lang="en-IN" sz="2600" kern="1200"/>
        </a:p>
      </dsp:txBody>
      <dsp:txXfrm>
        <a:off x="472451" y="4822781"/>
        <a:ext cx="6014849"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867838-20C7-45E1-8A43-EA802A53F0E1}">
      <dsp:nvSpPr>
        <dsp:cNvPr id="0" name=""/>
        <dsp:cNvSpPr/>
      </dsp:nvSpPr>
      <dsp:spPr>
        <a:xfrm>
          <a:off x="1893" y="1564185"/>
          <a:ext cx="2334980" cy="11674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IN" sz="2700" kern="1200" dirty="0"/>
            <a:t>44 sounds</a:t>
          </a:r>
        </a:p>
      </dsp:txBody>
      <dsp:txXfrm>
        <a:off x="36088" y="1598380"/>
        <a:ext cx="2266590" cy="1099100"/>
      </dsp:txXfrm>
    </dsp:sp>
    <dsp:sp modelId="{1E38EBCD-2822-4624-878A-DE4D804FD9D5}">
      <dsp:nvSpPr>
        <dsp:cNvPr id="0" name=""/>
        <dsp:cNvSpPr/>
      </dsp:nvSpPr>
      <dsp:spPr>
        <a:xfrm rot="19067173">
          <a:off x="2162426" y="1667304"/>
          <a:ext cx="1345231" cy="57392"/>
        </a:xfrm>
        <a:custGeom>
          <a:avLst/>
          <a:gdLst/>
          <a:ahLst/>
          <a:cxnLst/>
          <a:rect l="0" t="0" r="0" b="0"/>
          <a:pathLst>
            <a:path>
              <a:moveTo>
                <a:pt x="0" y="28696"/>
              </a:moveTo>
              <a:lnTo>
                <a:pt x="1345231" y="286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01411" y="1662369"/>
        <a:ext cx="67261" cy="67261"/>
      </dsp:txXfrm>
    </dsp:sp>
    <dsp:sp modelId="{00C3EEB2-C767-49CB-807B-62B70BE05743}">
      <dsp:nvSpPr>
        <dsp:cNvPr id="0" name=""/>
        <dsp:cNvSpPr/>
      </dsp:nvSpPr>
      <dsp:spPr>
        <a:xfrm>
          <a:off x="3333209" y="832991"/>
          <a:ext cx="2334980" cy="8221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IN" sz="2700" kern="1200" dirty="0"/>
            <a:t>20 vowels</a:t>
          </a:r>
        </a:p>
      </dsp:txBody>
      <dsp:txXfrm>
        <a:off x="3357289" y="857071"/>
        <a:ext cx="2286820" cy="773998"/>
      </dsp:txXfrm>
    </dsp:sp>
    <dsp:sp modelId="{CC26EE37-A7D8-402F-BDCB-E942061BF49E}">
      <dsp:nvSpPr>
        <dsp:cNvPr id="0" name=""/>
        <dsp:cNvSpPr/>
      </dsp:nvSpPr>
      <dsp:spPr>
        <a:xfrm rot="21142452">
          <a:off x="5664301" y="1157023"/>
          <a:ext cx="879425" cy="57392"/>
        </a:xfrm>
        <a:custGeom>
          <a:avLst/>
          <a:gdLst/>
          <a:ahLst/>
          <a:cxnLst/>
          <a:rect l="0" t="0" r="0" b="0"/>
          <a:pathLst>
            <a:path>
              <a:moveTo>
                <a:pt x="0" y="28696"/>
              </a:moveTo>
              <a:lnTo>
                <a:pt x="879425" y="286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082028" y="1163734"/>
        <a:ext cx="43971" cy="43971"/>
      </dsp:txXfrm>
    </dsp:sp>
    <dsp:sp modelId="{64E0F831-C8E4-4209-A136-5923B71D1EFE}">
      <dsp:nvSpPr>
        <dsp:cNvPr id="0" name=""/>
        <dsp:cNvSpPr/>
      </dsp:nvSpPr>
      <dsp:spPr>
        <a:xfrm>
          <a:off x="6539838" y="619463"/>
          <a:ext cx="2334980" cy="10158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IN" sz="2700" kern="1200" dirty="0"/>
            <a:t>12 pure vowels</a:t>
          </a:r>
        </a:p>
      </dsp:txBody>
      <dsp:txXfrm>
        <a:off x="6569590" y="649215"/>
        <a:ext cx="2275476" cy="956305"/>
      </dsp:txXfrm>
    </dsp:sp>
    <dsp:sp modelId="{E5EE7136-457E-42EC-9BF0-391F0B694FB7}">
      <dsp:nvSpPr>
        <dsp:cNvPr id="0" name=""/>
        <dsp:cNvSpPr/>
      </dsp:nvSpPr>
      <dsp:spPr>
        <a:xfrm rot="2962726">
          <a:off x="5434602" y="1723478"/>
          <a:ext cx="1338822" cy="57392"/>
        </a:xfrm>
        <a:custGeom>
          <a:avLst/>
          <a:gdLst/>
          <a:ahLst/>
          <a:cxnLst/>
          <a:rect l="0" t="0" r="0" b="0"/>
          <a:pathLst>
            <a:path>
              <a:moveTo>
                <a:pt x="0" y="28696"/>
              </a:moveTo>
              <a:lnTo>
                <a:pt x="1338822" y="286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070543" y="1718703"/>
        <a:ext cx="66941" cy="66941"/>
      </dsp:txXfrm>
    </dsp:sp>
    <dsp:sp modelId="{94BFBADE-E4DE-423F-9DB3-6FCE31E374A5}">
      <dsp:nvSpPr>
        <dsp:cNvPr id="0" name=""/>
        <dsp:cNvSpPr/>
      </dsp:nvSpPr>
      <dsp:spPr>
        <a:xfrm>
          <a:off x="6539838" y="1810397"/>
          <a:ext cx="2334980" cy="899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IN" sz="2700" kern="1200" dirty="0"/>
            <a:t>8 diphthongs</a:t>
          </a:r>
        </a:p>
      </dsp:txBody>
      <dsp:txXfrm>
        <a:off x="6566191" y="1836750"/>
        <a:ext cx="2282274" cy="847055"/>
      </dsp:txXfrm>
    </dsp:sp>
    <dsp:sp modelId="{759D5D89-0168-4DAC-B6DC-970F11FD0F34}">
      <dsp:nvSpPr>
        <dsp:cNvPr id="0" name=""/>
        <dsp:cNvSpPr/>
      </dsp:nvSpPr>
      <dsp:spPr>
        <a:xfrm rot="1685815">
          <a:off x="2274487" y="2368554"/>
          <a:ext cx="1058765" cy="57392"/>
        </a:xfrm>
        <a:custGeom>
          <a:avLst/>
          <a:gdLst/>
          <a:ahLst/>
          <a:cxnLst/>
          <a:rect l="0" t="0" r="0" b="0"/>
          <a:pathLst>
            <a:path>
              <a:moveTo>
                <a:pt x="0" y="28696"/>
              </a:moveTo>
              <a:lnTo>
                <a:pt x="1058765" y="286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77400" y="2370781"/>
        <a:ext cx="52938" cy="52938"/>
      </dsp:txXfrm>
    </dsp:sp>
    <dsp:sp modelId="{6EB73281-8DCD-46EE-8E35-7E4944F35B2F}">
      <dsp:nvSpPr>
        <dsp:cNvPr id="0" name=""/>
        <dsp:cNvSpPr/>
      </dsp:nvSpPr>
      <dsp:spPr>
        <a:xfrm>
          <a:off x="3270865" y="2251013"/>
          <a:ext cx="2334980" cy="7911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IN" sz="2700" kern="1200" dirty="0"/>
            <a:t>24 consonants</a:t>
          </a:r>
        </a:p>
      </dsp:txBody>
      <dsp:txXfrm>
        <a:off x="3294036" y="2274184"/>
        <a:ext cx="2288638" cy="7447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2021-10-14</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hlinkClick r:id="rId3"/>
          </p:cNvPr>
          <p:cNvSpPr txBox="1"/>
          <p:nvPr userDrawn="1"/>
        </p:nvSpPr>
        <p:spPr>
          <a:xfrm>
            <a:off x="19250" y="6597853"/>
            <a:ext cx="11887056" cy="246221"/>
          </a:xfrm>
          <a:prstGeom prst="rect">
            <a:avLst/>
          </a:prstGeom>
          <a:noFill/>
        </p:spPr>
        <p:txBody>
          <a:bodyPr wrap="square" rtlCol="0">
            <a:spAutoFit/>
          </a:bodyPr>
          <a:lstStyle/>
          <a:p>
            <a:pPr algn="r"/>
            <a:r>
              <a:rPr lang="en-US" altLang="ko-KR" sz="1000" dirty="0">
                <a:solidFill>
                  <a:schemeClr val="bg1"/>
                </a:solidFill>
                <a:cs typeface="Arial" pitchFamily="34" charset="0"/>
              </a:rPr>
              <a:t>© Copyright ABESEC Engineering College</a:t>
            </a:r>
            <a:endParaRPr lang="ko-KR" altLang="en-US" sz="1000" dirty="0">
              <a:solidFill>
                <a:schemeClr val="bg1"/>
              </a:solidFill>
              <a:cs typeface="Arial" pitchFamily="34" charset="0"/>
            </a:endParaRPr>
          </a:p>
        </p:txBody>
      </p:sp>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8" name="Picture 77"/>
          <p:cNvPicPr>
            <a:picLocks noChangeAspect="1"/>
          </p:cNvPicPr>
          <p:nvPr userDrawn="1"/>
        </p:nvPicPr>
        <p:blipFill rotWithShape="1">
          <a:blip r:embed="rId3"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372050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4154720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34071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04305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1400517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0" y="11386"/>
            <a:ext cx="402721" cy="571025"/>
          </a:xfrm>
          <a:prstGeom prst="rect">
            <a:avLst/>
          </a:prstGeom>
        </p:spPr>
      </p:pic>
    </p:spTree>
    <p:extLst>
      <p:ext uri="{BB962C8B-B14F-4D97-AF65-F5344CB8AC3E}">
        <p14:creationId xmlns:p14="http://schemas.microsoft.com/office/powerpoint/2010/main" val="3569533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31504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90825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4083528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36767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hlinkClick r:id="rId3"/>
          </p:cNvPr>
          <p:cNvSpPr txBox="1"/>
          <p:nvPr userDrawn="1"/>
        </p:nvSpPr>
        <p:spPr>
          <a:xfrm>
            <a:off x="19250" y="6597853"/>
            <a:ext cx="11887056" cy="246221"/>
          </a:xfrm>
          <a:prstGeom prst="rect">
            <a:avLst/>
          </a:prstGeom>
          <a:noFill/>
        </p:spPr>
        <p:txBody>
          <a:bodyPr wrap="square" rtlCol="0">
            <a:spAutoFit/>
          </a:bodyPr>
          <a:lstStyle/>
          <a:p>
            <a:pPr algn="r"/>
            <a:r>
              <a:rPr lang="en-US" altLang="ko-KR" sz="1000" dirty="0">
                <a:solidFill>
                  <a:schemeClr val="bg1"/>
                </a:solidFill>
                <a:cs typeface="Arial" pitchFamily="34" charset="0"/>
              </a:rPr>
              <a:t>© Copyright ABESEC Engineering College</a:t>
            </a:r>
            <a:endParaRPr lang="ko-KR" altLang="en-US" sz="1000" dirty="0">
              <a:solidFill>
                <a:schemeClr val="bg1"/>
              </a:solidFill>
              <a:cs typeface="Arial" pitchFamily="34" charset="0"/>
            </a:endParaRPr>
          </a:p>
        </p:txBody>
      </p:sp>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07416" y="121525"/>
            <a:ext cx="402721" cy="571025"/>
          </a:xfrm>
          <a:prstGeom prst="rect">
            <a:avLst/>
          </a:prstGeom>
        </p:spPr>
      </p:pic>
    </p:spTree>
    <p:extLst>
      <p:ext uri="{BB962C8B-B14F-4D97-AF65-F5344CB8AC3E}">
        <p14:creationId xmlns:p14="http://schemas.microsoft.com/office/powerpoint/2010/main" val="855776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318518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230317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657448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hyperlink" Target="http://www.free-powerpoint-templates-design.com/" TargetMode="External"/></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a:hlinkClick r:id="rId22"/>
          </p:cNvPr>
          <p:cNvSpPr txBox="1"/>
          <p:nvPr userDrawn="1"/>
        </p:nvSpPr>
        <p:spPr>
          <a:xfrm>
            <a:off x="19250" y="6597853"/>
            <a:ext cx="11887056" cy="246221"/>
          </a:xfrm>
          <a:prstGeom prst="rect">
            <a:avLst/>
          </a:prstGeom>
          <a:noFill/>
        </p:spPr>
        <p:txBody>
          <a:bodyPr wrap="square" rtlCol="0">
            <a:spAutoFit/>
          </a:bodyPr>
          <a:lstStyle/>
          <a:p>
            <a:pPr algn="r"/>
            <a:r>
              <a:rPr lang="en-US" altLang="ko-KR" sz="1000" dirty="0">
                <a:solidFill>
                  <a:schemeClr val="tx1"/>
                </a:solidFill>
                <a:cs typeface="Arial" pitchFamily="34" charset="0"/>
              </a:rPr>
              <a:t>© Copyright ABESEC Engineering College</a:t>
            </a:r>
            <a:endParaRPr lang="ko-KR" altLang="en-US" sz="1000" dirty="0">
              <a:solidFill>
                <a:schemeClr val="tx1"/>
              </a:solidFill>
              <a:cs typeface="Arial" pitchFamily="34" charset="0"/>
            </a:endParaRPr>
          </a:p>
        </p:txBody>
      </p:sp>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1" r:id="rId5"/>
    <p:sldLayoutId id="2147483737" r:id="rId6"/>
    <p:sldLayoutId id="2147483736" r:id="rId7"/>
    <p:sldLayoutId id="2147483740" r:id="rId8"/>
    <p:sldLayoutId id="2147483741" r:id="rId9"/>
    <p:sldLayoutId id="2147483744" r:id="rId10"/>
    <p:sldLayoutId id="2147483742" r:id="rId11"/>
    <p:sldLayoutId id="2147483745" r:id="rId12"/>
    <p:sldLayoutId id="2147483748" r:id="rId13"/>
    <p:sldLayoutId id="2147483749" r:id="rId14"/>
    <p:sldLayoutId id="2147483753" r:id="rId15"/>
    <p:sldLayoutId id="2147483754" r:id="rId16"/>
    <p:sldLayoutId id="2147483750" r:id="rId17"/>
    <p:sldLayoutId id="2147483751" r:id="rId18"/>
    <p:sldLayoutId id="2147483752" r:id="rId19"/>
    <p:sldLayoutId id="2147483755"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a:hlinkClick r:id="rId3"/>
          </p:cNvPr>
          <p:cNvSpPr txBox="1"/>
          <p:nvPr userDrawn="1"/>
        </p:nvSpPr>
        <p:spPr>
          <a:xfrm>
            <a:off x="19250" y="6597853"/>
            <a:ext cx="11887056" cy="246221"/>
          </a:xfrm>
          <a:prstGeom prst="rect">
            <a:avLst/>
          </a:prstGeom>
          <a:noFill/>
        </p:spPr>
        <p:txBody>
          <a:bodyPr wrap="square" rtlCol="0">
            <a:spAutoFit/>
          </a:bodyPr>
          <a:lstStyle/>
          <a:p>
            <a:pPr algn="r"/>
            <a:r>
              <a:rPr lang="en-US" altLang="ko-KR" sz="1000" dirty="0">
                <a:solidFill>
                  <a:schemeClr val="tx1"/>
                </a:solidFill>
                <a:cs typeface="Arial" pitchFamily="34" charset="0"/>
              </a:rPr>
              <a:t>© Copyright ABESEC Engineering College</a:t>
            </a:r>
            <a:endParaRPr lang="ko-KR" altLang="en-US" sz="1000" dirty="0">
              <a:solidFill>
                <a:schemeClr val="tx1"/>
              </a:solidFill>
              <a:cs typeface="Arial" pitchFamily="34" charset="0"/>
            </a:endParaRPr>
          </a:p>
        </p:txBody>
      </p:sp>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8" Type="http://schemas.openxmlformats.org/officeDocument/2006/relationships/hyperlink" Target="https://www.collinsdictionary.com/dictionary/english/aspect" TargetMode="External"/><Relationship Id="rId3" Type="http://schemas.openxmlformats.org/officeDocument/2006/relationships/hyperlink" Target="https://www.collinsdictionary.com/dictionary/english/feel" TargetMode="External"/><Relationship Id="rId7" Type="http://schemas.openxmlformats.org/officeDocument/2006/relationships/hyperlink" Target="https://www.collinsdictionary.com/dictionary/english/confident" TargetMode="External"/><Relationship Id="rId2" Type="http://schemas.openxmlformats.org/officeDocument/2006/relationships/hyperlink" Target="https://www.collinsdictionary.com/dictionary/english/think" TargetMode="External"/><Relationship Id="rId1" Type="http://schemas.openxmlformats.org/officeDocument/2006/relationships/slideLayout" Target="../slideLayouts/slideLayout11.xml"/><Relationship Id="rId6" Type="http://schemas.openxmlformats.org/officeDocument/2006/relationships/hyperlink" Target="https://www.collinsdictionary.com/dictionary/english/hopeful" TargetMode="External"/><Relationship Id="rId5" Type="http://schemas.openxmlformats.org/officeDocument/2006/relationships/hyperlink" Target="https://www.collinsdictionary.com/dictionary/english/behave" TargetMode="External"/><Relationship Id="rId10" Type="http://schemas.openxmlformats.org/officeDocument/2006/relationships/image" Target="../media/image15.png"/><Relationship Id="rId4" Type="http://schemas.openxmlformats.org/officeDocument/2006/relationships/hyperlink" Target="https://www.collinsdictionary.com/dictionary/english/especially" TargetMode="External"/><Relationship Id="rId9" Type="http://schemas.openxmlformats.org/officeDocument/2006/relationships/hyperlink" Target="https://www.collinsdictionary.com/dictionary/english/ba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hyperlink" Target="https://www.collinsdictionary.com/dictionary/english/well" TargetMode="External"/><Relationship Id="rId3" Type="http://schemas.openxmlformats.org/officeDocument/2006/relationships/hyperlink" Target="https://www.collinsdictionary.com/dictionary/english/feeling" TargetMode="External"/><Relationship Id="rId7" Type="http://schemas.openxmlformats.org/officeDocument/2006/relationships/hyperlink" Target="https://www.collinsdictionary.com/dictionary/english/want" TargetMode="External"/><Relationship Id="rId2" Type="http://schemas.openxmlformats.org/officeDocument/2006/relationships/hyperlink" Target="https://www.collinsdictionary.com/dictionary/english/spirit" TargetMode="External"/><Relationship Id="rId1" Type="http://schemas.openxmlformats.org/officeDocument/2006/relationships/slideLayout" Target="../slideLayouts/slideLayout11.xml"/><Relationship Id="rId6" Type="http://schemas.openxmlformats.org/officeDocument/2006/relationships/hyperlink" Target="https://www.collinsdictionary.com/dictionary/english/exist" TargetMode="External"/><Relationship Id="rId5" Type="http://schemas.openxmlformats.org/officeDocument/2006/relationships/hyperlink" Target="https://www.collinsdictionary.com/dictionary/english/loyalty" TargetMode="External"/><Relationship Id="rId10" Type="http://schemas.openxmlformats.org/officeDocument/2006/relationships/image" Target="../media/image21.png"/><Relationship Id="rId4" Type="http://schemas.openxmlformats.org/officeDocument/2006/relationships/hyperlink" Target="https://www.collinsdictionary.com/dictionary/english/pride" TargetMode="External"/><Relationship Id="rId9" Type="http://schemas.openxmlformats.org/officeDocument/2006/relationships/hyperlink" Target="https://www.collinsdictionary.com/dictionary/english/best"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Education" TargetMode="External"/><Relationship Id="rId7" Type="http://schemas.openxmlformats.org/officeDocument/2006/relationships/image" Target="../media/image23.png"/><Relationship Id="rId2" Type="http://schemas.openxmlformats.org/officeDocument/2006/relationships/hyperlink" Target="https://en.wikipedia.org/wiki/Information" TargetMode="External"/><Relationship Id="rId1" Type="http://schemas.openxmlformats.org/officeDocument/2006/relationships/slideLayout" Target="../slideLayouts/slideLayout11.xml"/><Relationship Id="rId6" Type="http://schemas.openxmlformats.org/officeDocument/2006/relationships/hyperlink" Target="https://en.wikipedia.org/wiki/Community_organization" TargetMode="External"/><Relationship Id="rId5" Type="http://schemas.openxmlformats.org/officeDocument/2006/relationships/hyperlink" Target="https://en.wikipedia.org/wiki/Public_sector" TargetMode="External"/><Relationship Id="rId4" Type="http://schemas.openxmlformats.org/officeDocument/2006/relationships/hyperlink" Target="https://en.wikipedia.org/wiki/Professio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Education" TargetMode="External"/><Relationship Id="rId7" Type="http://schemas.openxmlformats.org/officeDocument/2006/relationships/image" Target="../media/image24.png"/><Relationship Id="rId2" Type="http://schemas.openxmlformats.org/officeDocument/2006/relationships/hyperlink" Target="https://en.wikipedia.org/wiki/Information" TargetMode="External"/><Relationship Id="rId1" Type="http://schemas.openxmlformats.org/officeDocument/2006/relationships/slideLayout" Target="../slideLayouts/slideLayout11.xml"/><Relationship Id="rId6" Type="http://schemas.openxmlformats.org/officeDocument/2006/relationships/hyperlink" Target="https://en.wikipedia.org/wiki/Community_organization" TargetMode="External"/><Relationship Id="rId5" Type="http://schemas.openxmlformats.org/officeDocument/2006/relationships/hyperlink" Target="https://en.wikipedia.org/wiki/Public_sector" TargetMode="External"/><Relationship Id="rId4" Type="http://schemas.openxmlformats.org/officeDocument/2006/relationships/hyperlink" Target="https://en.wikipedia.org/wiki/Profession"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0" y="4535055"/>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hlinkClick r:id="rId2"/>
          </p:cNvPr>
          <p:cNvSpPr txBox="1"/>
          <p:nvPr/>
        </p:nvSpPr>
        <p:spPr>
          <a:xfrm>
            <a:off x="19250" y="6597853"/>
            <a:ext cx="11887056" cy="246221"/>
          </a:xfrm>
          <a:prstGeom prst="rect">
            <a:avLst/>
          </a:prstGeom>
          <a:noFill/>
        </p:spPr>
        <p:txBody>
          <a:bodyPr wrap="square" rtlCol="0">
            <a:spAutoFit/>
          </a:bodyPr>
          <a:lstStyle/>
          <a:p>
            <a:pPr algn="r"/>
            <a:r>
              <a:rPr lang="en-US" altLang="ko-KR" sz="1000" dirty="0">
                <a:solidFill>
                  <a:schemeClr val="bg1"/>
                </a:solidFill>
                <a:cs typeface="Arial" pitchFamily="34" charset="0"/>
              </a:rPr>
              <a:t>© Copyright ABESEC Engineering College</a:t>
            </a:r>
            <a:endParaRPr lang="ko-KR" altLang="en-US" sz="1000" dirty="0">
              <a:solidFill>
                <a:schemeClr val="bg1"/>
              </a:solidFill>
              <a:cs typeface="Arial" pitchFamily="34" charset="0"/>
            </a:endParaRPr>
          </a:p>
        </p:txBody>
      </p:sp>
      <p:sp>
        <p:nvSpPr>
          <p:cNvPr id="13" name="TextBox 12">
            <a:extLst>
              <a:ext uri="{FF2B5EF4-FFF2-40B4-BE49-F238E27FC236}">
                <a16:creationId xmlns:a16="http://schemas.microsoft.com/office/drawing/2014/main" id="{C221F751-3C5B-4561-AD14-8637C5B66736}"/>
              </a:ext>
            </a:extLst>
          </p:cNvPr>
          <p:cNvSpPr txBox="1"/>
          <p:nvPr/>
        </p:nvSpPr>
        <p:spPr>
          <a:xfrm>
            <a:off x="0" y="4914019"/>
            <a:ext cx="11887200" cy="830997"/>
          </a:xfrm>
          <a:prstGeom prst="rect">
            <a:avLst/>
          </a:prstGeom>
          <a:noFill/>
        </p:spPr>
        <p:txBody>
          <a:bodyPr wrap="square" rtlCol="0" anchor="ctr">
            <a:spAutoFit/>
          </a:bodyPr>
          <a:lstStyle/>
          <a:p>
            <a:pPr algn="r"/>
            <a:r>
              <a:rPr lang="en-US" altLang="ko-KR" sz="4800" dirty="0">
                <a:solidFill>
                  <a:schemeClr val="bg1"/>
                </a:solidFill>
                <a:cs typeface="Arial" pitchFamily="34" charset="0"/>
              </a:rPr>
              <a:t>Technical Communication</a:t>
            </a:r>
            <a:endParaRPr lang="ko-KR" altLang="en-US" sz="48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5783499"/>
            <a:ext cx="11887056" cy="379656"/>
          </a:xfrm>
          <a:prstGeom prst="rect">
            <a:avLst/>
          </a:prstGeom>
          <a:noFill/>
        </p:spPr>
        <p:txBody>
          <a:bodyPr wrap="square" rtlCol="0" anchor="ctr">
            <a:spAutoFit/>
          </a:bodyPr>
          <a:lstStyle/>
          <a:p>
            <a:pPr algn="r"/>
            <a:r>
              <a:rPr lang="en-US" altLang="ko-KR" dirty="0">
                <a:solidFill>
                  <a:schemeClr val="bg1"/>
                </a:solidFill>
                <a:cs typeface="Arial" pitchFamily="34" charset="0"/>
              </a:rPr>
              <a:t>Unit 5</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407777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Encoding &amp; Decoding</a:t>
            </a:r>
          </a:p>
        </p:txBody>
      </p:sp>
      <p:sp>
        <p:nvSpPr>
          <p:cNvPr id="2" name="Rectangle 1">
            <a:extLst>
              <a:ext uri="{FF2B5EF4-FFF2-40B4-BE49-F238E27FC236}">
                <a16:creationId xmlns:a16="http://schemas.microsoft.com/office/drawing/2014/main" id="{B2C89914-E756-4E26-B0CA-361FA6EEAE11}"/>
              </a:ext>
            </a:extLst>
          </p:cNvPr>
          <p:cNvSpPr/>
          <p:nvPr/>
        </p:nvSpPr>
        <p:spPr>
          <a:xfrm>
            <a:off x="1379621" y="1588168"/>
            <a:ext cx="9508773" cy="5632311"/>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sz="2400" dirty="0"/>
              <a:t>As language is a code, </a:t>
            </a:r>
            <a:r>
              <a:rPr lang="en-US" sz="2400" dirty="0">
                <a:solidFill>
                  <a:srgbClr val="00B0F0"/>
                </a:solidFill>
              </a:rPr>
              <a:t>the encoding process </a:t>
            </a:r>
            <a:r>
              <a:rPr lang="en-US" sz="2400" dirty="0"/>
              <a:t>is of vital importance. </a:t>
            </a:r>
          </a:p>
          <a:p>
            <a:pPr marL="285750" indent="-285750">
              <a:buFont typeface="Arial" panose="020B0604020202020204" pitchFamily="34" charset="0"/>
              <a:buChar char="•"/>
            </a:pPr>
            <a:r>
              <a:rPr lang="en-US" sz="2400" dirty="0"/>
              <a:t>What the sender wants to convey must be encoded correctly. </a:t>
            </a:r>
          </a:p>
          <a:p>
            <a:pPr marL="285750" indent="-285750">
              <a:buFont typeface="Arial" panose="020B0604020202020204" pitchFamily="34" charset="0"/>
              <a:buChar char="•"/>
            </a:pPr>
            <a:r>
              <a:rPr lang="en-US" sz="2400" dirty="0"/>
              <a:t>He must have a good vocabulary and good knowledge of grammar and syntax. </a:t>
            </a:r>
          </a:p>
          <a:p>
            <a:pPr marL="285750" indent="-285750">
              <a:buFont typeface="Arial" panose="020B0604020202020204" pitchFamily="34" charset="0"/>
              <a:buChar char="•"/>
            </a:pPr>
            <a:r>
              <a:rPr lang="en-US" sz="2400" dirty="0"/>
              <a:t>Any flaw might distort the meaning of the message he wants to convey.</a:t>
            </a:r>
          </a:p>
          <a:p>
            <a:pPr marL="285750" indent="-285750" algn="just">
              <a:buFont typeface="Arial" panose="020B0604020202020204" pitchFamily="34" charset="0"/>
              <a:buChar char="•"/>
            </a:pPr>
            <a:r>
              <a:rPr lang="en-US" sz="2400" dirty="0"/>
              <a:t>Just as successful encoding is a skill, so is successful </a:t>
            </a:r>
            <a:r>
              <a:rPr lang="en-US" sz="2400" dirty="0">
                <a:solidFill>
                  <a:srgbClr val="00B0F0"/>
                </a:solidFill>
              </a:rPr>
              <a:t>decoding</a:t>
            </a:r>
            <a:r>
              <a:rPr lang="en-US" sz="2400" dirty="0"/>
              <a:t>. </a:t>
            </a:r>
          </a:p>
          <a:p>
            <a:pPr marL="285750" indent="-285750" algn="just">
              <a:buFont typeface="Arial" panose="020B0604020202020204" pitchFamily="34" charset="0"/>
              <a:buChar char="•"/>
            </a:pPr>
            <a:r>
              <a:rPr lang="en-US" sz="2400" dirty="0"/>
              <a:t>Here the person decoding the message through a particular channel such as a letter, e-mail, telephone, etc., must be capable of deciphering or understanding that message. </a:t>
            </a:r>
          </a:p>
          <a:p>
            <a:pPr marL="285750" indent="-285750" algn="just">
              <a:buFont typeface="Arial" panose="020B0604020202020204" pitchFamily="34" charset="0"/>
              <a:buChar char="•"/>
            </a:pPr>
            <a:r>
              <a:rPr lang="en-US" sz="2400" dirty="0"/>
              <a:t>He must have enough knowledge to understand that message.</a:t>
            </a:r>
          </a:p>
          <a:p>
            <a:pPr marL="285750" indent="-285750">
              <a:buFont typeface="Arial" panose="020B0604020202020204" pitchFamily="34" charset="0"/>
              <a:buChar char="•"/>
            </a:pPr>
            <a:endParaRPr lang="en-US" sz="2400" dirty="0"/>
          </a:p>
          <a:p>
            <a:pPr algn="just"/>
            <a:r>
              <a:rPr lang="en-US" sz="2400" dirty="0"/>
              <a:t> </a:t>
            </a:r>
          </a:p>
          <a:p>
            <a:pPr algn="just"/>
            <a:endParaRPr lang="en-US" sz="2400" dirty="0"/>
          </a:p>
          <a:p>
            <a:pPr algn="ct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18621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descr="pROCESS 1.PNG">
            <a:extLst>
              <a:ext uri="{FF2B5EF4-FFF2-40B4-BE49-F238E27FC236}">
                <a16:creationId xmlns:a16="http://schemas.microsoft.com/office/drawing/2014/main" id="{67934DD3-DA04-4EEE-819B-9B9648AE75B7}"/>
              </a:ext>
            </a:extLst>
          </p:cNvPr>
          <p:cNvPicPr>
            <a:picLocks noChangeAspect="1"/>
          </p:cNvPicPr>
          <p:nvPr/>
        </p:nvPicPr>
        <p:blipFill>
          <a:blip r:embed="rId2"/>
          <a:stretch>
            <a:fillRect/>
          </a:stretch>
        </p:blipFill>
        <p:spPr>
          <a:xfrm>
            <a:off x="1631851" y="1735931"/>
            <a:ext cx="8848579" cy="4488006"/>
          </a:xfrm>
          <a:prstGeom prst="rect">
            <a:avLst/>
          </a:prstGeom>
        </p:spPr>
      </p:pic>
      <p:sp>
        <p:nvSpPr>
          <p:cNvPr id="3" name="Rectangle 2">
            <a:extLst>
              <a:ext uri="{FF2B5EF4-FFF2-40B4-BE49-F238E27FC236}">
                <a16:creationId xmlns:a16="http://schemas.microsoft.com/office/drawing/2014/main" id="{5D38B08B-F6C4-4A71-AC6E-6C7894EA0AF5}"/>
              </a:ext>
            </a:extLst>
          </p:cNvPr>
          <p:cNvSpPr/>
          <p:nvPr/>
        </p:nvSpPr>
        <p:spPr>
          <a:xfrm>
            <a:off x="1758461" y="239151"/>
            <a:ext cx="8426547"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Process of Communication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7154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Speaking with Purpose</a:t>
            </a:r>
          </a:p>
        </p:txBody>
      </p:sp>
      <p:grpSp>
        <p:nvGrpSpPr>
          <p:cNvPr id="3" name="그룹 55">
            <a:extLst>
              <a:ext uri="{FF2B5EF4-FFF2-40B4-BE49-F238E27FC236}">
                <a16:creationId xmlns:a16="http://schemas.microsoft.com/office/drawing/2014/main" id="{6A980F29-CBE4-4CC6-B8EF-0701A72A6BD7}"/>
              </a:ext>
            </a:extLst>
          </p:cNvPr>
          <p:cNvGrpSpPr/>
          <p:nvPr/>
        </p:nvGrpSpPr>
        <p:grpSpPr>
          <a:xfrm>
            <a:off x="5410155" y="1799828"/>
            <a:ext cx="1350651" cy="1350650"/>
            <a:chOff x="5410154" y="1792609"/>
            <a:chExt cx="1350651" cy="1350650"/>
          </a:xfrm>
        </p:grpSpPr>
        <p:sp>
          <p:nvSpPr>
            <p:cNvPr id="4" name="Right Triangle 3">
              <a:extLst>
                <a:ext uri="{FF2B5EF4-FFF2-40B4-BE49-F238E27FC236}">
                  <a16:creationId xmlns:a16="http://schemas.microsoft.com/office/drawing/2014/main" id="{FF12270D-0A81-4805-A046-4BB0238C0811}"/>
                </a:ext>
              </a:extLst>
            </p:cNvPr>
            <p:cNvSpPr/>
            <p:nvPr/>
          </p:nvSpPr>
          <p:spPr>
            <a:xfrm>
              <a:off x="5410154" y="1847259"/>
              <a:ext cx="1296000" cy="1296000"/>
            </a:xfrm>
            <a:prstGeom prst="rtTriangle">
              <a:avLst/>
            </a:prstGeom>
            <a:solidFill>
              <a:schemeClr val="accent4"/>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p>
          </p:txBody>
        </p:sp>
        <p:sp>
          <p:nvSpPr>
            <p:cNvPr id="5" name="Right Triangle 4">
              <a:extLst>
                <a:ext uri="{FF2B5EF4-FFF2-40B4-BE49-F238E27FC236}">
                  <a16:creationId xmlns:a16="http://schemas.microsoft.com/office/drawing/2014/main" id="{A1DC60EA-2190-4B86-BEE4-D650E98451F1}"/>
                </a:ext>
              </a:extLst>
            </p:cNvPr>
            <p:cNvSpPr/>
            <p:nvPr/>
          </p:nvSpPr>
          <p:spPr>
            <a:xfrm rot="10800000">
              <a:off x="5464805" y="1792609"/>
              <a:ext cx="1296000" cy="1296000"/>
            </a:xfrm>
            <a:prstGeom prst="rtTriangle">
              <a:avLst/>
            </a:prstGeom>
            <a:solidFill>
              <a:schemeClr val="accent1"/>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dirty="0"/>
            </a:p>
          </p:txBody>
        </p:sp>
      </p:grpSp>
      <p:grpSp>
        <p:nvGrpSpPr>
          <p:cNvPr id="6" name="그룹 47">
            <a:extLst>
              <a:ext uri="{FF2B5EF4-FFF2-40B4-BE49-F238E27FC236}">
                <a16:creationId xmlns:a16="http://schemas.microsoft.com/office/drawing/2014/main" id="{5B031300-FA68-469F-9232-F8111955158A}"/>
              </a:ext>
            </a:extLst>
          </p:cNvPr>
          <p:cNvGrpSpPr/>
          <p:nvPr/>
        </p:nvGrpSpPr>
        <p:grpSpPr>
          <a:xfrm>
            <a:off x="5410155" y="3235403"/>
            <a:ext cx="1350651" cy="1350651"/>
            <a:chOff x="5410154" y="3235402"/>
            <a:chExt cx="1350651" cy="1350651"/>
          </a:xfrm>
        </p:grpSpPr>
        <p:sp>
          <p:nvSpPr>
            <p:cNvPr id="7" name="Right Triangle 6">
              <a:extLst>
                <a:ext uri="{FF2B5EF4-FFF2-40B4-BE49-F238E27FC236}">
                  <a16:creationId xmlns:a16="http://schemas.microsoft.com/office/drawing/2014/main" id="{76B3A940-8AA5-47A4-83A6-EF8CB3398071}"/>
                </a:ext>
              </a:extLst>
            </p:cNvPr>
            <p:cNvSpPr/>
            <p:nvPr/>
          </p:nvSpPr>
          <p:spPr>
            <a:xfrm>
              <a:off x="5410154" y="3290053"/>
              <a:ext cx="1296000" cy="1296000"/>
            </a:xfrm>
            <a:prstGeom prst="rtTriangle">
              <a:avLst/>
            </a:prstGeom>
            <a:solidFill>
              <a:schemeClr val="accent2"/>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p>
          </p:txBody>
        </p:sp>
        <p:sp>
          <p:nvSpPr>
            <p:cNvPr id="8" name="Right Triangle 7">
              <a:extLst>
                <a:ext uri="{FF2B5EF4-FFF2-40B4-BE49-F238E27FC236}">
                  <a16:creationId xmlns:a16="http://schemas.microsoft.com/office/drawing/2014/main" id="{4563745A-34BC-40DC-A26F-DFB2CD7AF30F}"/>
                </a:ext>
              </a:extLst>
            </p:cNvPr>
            <p:cNvSpPr/>
            <p:nvPr/>
          </p:nvSpPr>
          <p:spPr>
            <a:xfrm rot="10800000">
              <a:off x="5464805" y="3235402"/>
              <a:ext cx="1296000" cy="1296000"/>
            </a:xfrm>
            <a:prstGeom prst="rtTriangle">
              <a:avLst/>
            </a:prstGeom>
            <a:solidFill>
              <a:schemeClr val="accent3"/>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p>
          </p:txBody>
        </p:sp>
      </p:grpSp>
      <p:grpSp>
        <p:nvGrpSpPr>
          <p:cNvPr id="9" name="그룹 46">
            <a:extLst>
              <a:ext uri="{FF2B5EF4-FFF2-40B4-BE49-F238E27FC236}">
                <a16:creationId xmlns:a16="http://schemas.microsoft.com/office/drawing/2014/main" id="{6EF75D01-CCBD-4E8C-92C8-B285A960F425}"/>
              </a:ext>
            </a:extLst>
          </p:cNvPr>
          <p:cNvGrpSpPr/>
          <p:nvPr/>
        </p:nvGrpSpPr>
        <p:grpSpPr>
          <a:xfrm>
            <a:off x="5403800" y="4699250"/>
            <a:ext cx="1350651" cy="1350652"/>
            <a:chOff x="5403799" y="4678196"/>
            <a:chExt cx="1350651" cy="1350652"/>
          </a:xfrm>
        </p:grpSpPr>
        <p:sp>
          <p:nvSpPr>
            <p:cNvPr id="10" name="Right Triangle 9">
              <a:extLst>
                <a:ext uri="{FF2B5EF4-FFF2-40B4-BE49-F238E27FC236}">
                  <a16:creationId xmlns:a16="http://schemas.microsoft.com/office/drawing/2014/main" id="{F4294DC9-CAB2-4F5A-8C1F-24E82737FF15}"/>
                </a:ext>
              </a:extLst>
            </p:cNvPr>
            <p:cNvSpPr/>
            <p:nvPr/>
          </p:nvSpPr>
          <p:spPr>
            <a:xfrm>
              <a:off x="5403799" y="4732848"/>
              <a:ext cx="1296000" cy="1296000"/>
            </a:xfrm>
            <a:prstGeom prst="rtTriangle">
              <a:avLst/>
            </a:prstGeom>
            <a:solidFill>
              <a:schemeClr val="accent4"/>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dirty="0"/>
            </a:p>
          </p:txBody>
        </p:sp>
        <p:sp>
          <p:nvSpPr>
            <p:cNvPr id="11" name="Right Triangle 10">
              <a:extLst>
                <a:ext uri="{FF2B5EF4-FFF2-40B4-BE49-F238E27FC236}">
                  <a16:creationId xmlns:a16="http://schemas.microsoft.com/office/drawing/2014/main" id="{C06D59DC-444C-41CA-BBAA-49ECF7728EF7}"/>
                </a:ext>
              </a:extLst>
            </p:cNvPr>
            <p:cNvSpPr/>
            <p:nvPr/>
          </p:nvSpPr>
          <p:spPr>
            <a:xfrm rot="10800000">
              <a:off x="5458450" y="4678196"/>
              <a:ext cx="1296000" cy="1296000"/>
            </a:xfrm>
            <a:prstGeom prst="rtTriangle">
              <a:avLst/>
            </a:prstGeom>
            <a:solidFill>
              <a:schemeClr val="accent1"/>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dirty="0"/>
            </a:p>
          </p:txBody>
        </p:sp>
      </p:grpSp>
      <p:sp>
        <p:nvSpPr>
          <p:cNvPr id="12" name="TextBox 11">
            <a:extLst>
              <a:ext uri="{FF2B5EF4-FFF2-40B4-BE49-F238E27FC236}">
                <a16:creationId xmlns:a16="http://schemas.microsoft.com/office/drawing/2014/main" id="{B4EF7D6C-6BCF-41F5-A55E-2209F181FD97}"/>
              </a:ext>
            </a:extLst>
          </p:cNvPr>
          <p:cNvSpPr txBox="1"/>
          <p:nvPr/>
        </p:nvSpPr>
        <p:spPr>
          <a:xfrm>
            <a:off x="6348982" y="1524826"/>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1</a:t>
            </a:r>
            <a:endParaRPr lang="ko-KR" altLang="en-US" sz="7200" b="1" dirty="0">
              <a:solidFill>
                <a:schemeClr val="bg1"/>
              </a:solidFill>
              <a:cs typeface="Arial" pitchFamily="34" charset="0"/>
            </a:endParaRPr>
          </a:p>
        </p:txBody>
      </p:sp>
      <p:sp>
        <p:nvSpPr>
          <p:cNvPr id="13" name="TextBox 12">
            <a:extLst>
              <a:ext uri="{FF2B5EF4-FFF2-40B4-BE49-F238E27FC236}">
                <a16:creationId xmlns:a16="http://schemas.microsoft.com/office/drawing/2014/main" id="{F9D71E58-72DB-46F5-A9C0-488C5017E850}"/>
              </a:ext>
            </a:extLst>
          </p:cNvPr>
          <p:cNvSpPr txBox="1"/>
          <p:nvPr/>
        </p:nvSpPr>
        <p:spPr>
          <a:xfrm>
            <a:off x="5325432" y="2210147"/>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2</a:t>
            </a:r>
            <a:endParaRPr lang="ko-KR" altLang="en-US" sz="7200" b="1" dirty="0">
              <a:solidFill>
                <a:schemeClr val="bg1"/>
              </a:solidFill>
              <a:cs typeface="Arial" pitchFamily="34" charset="0"/>
            </a:endParaRPr>
          </a:p>
        </p:txBody>
      </p:sp>
      <p:sp>
        <p:nvSpPr>
          <p:cNvPr id="14" name="TextBox 13">
            <a:extLst>
              <a:ext uri="{FF2B5EF4-FFF2-40B4-BE49-F238E27FC236}">
                <a16:creationId xmlns:a16="http://schemas.microsoft.com/office/drawing/2014/main" id="{AFA25EC5-FD33-4805-BA17-E2AE74D449CD}"/>
              </a:ext>
            </a:extLst>
          </p:cNvPr>
          <p:cNvSpPr txBox="1"/>
          <p:nvPr/>
        </p:nvSpPr>
        <p:spPr>
          <a:xfrm>
            <a:off x="6237153" y="2973902"/>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3</a:t>
            </a:r>
            <a:endParaRPr lang="ko-KR" altLang="en-US" sz="7200" b="1" dirty="0">
              <a:solidFill>
                <a:schemeClr val="bg1"/>
              </a:solidFill>
              <a:cs typeface="Arial" pitchFamily="34" charset="0"/>
            </a:endParaRPr>
          </a:p>
        </p:txBody>
      </p:sp>
      <p:sp>
        <p:nvSpPr>
          <p:cNvPr id="15" name="TextBox 14">
            <a:extLst>
              <a:ext uri="{FF2B5EF4-FFF2-40B4-BE49-F238E27FC236}">
                <a16:creationId xmlns:a16="http://schemas.microsoft.com/office/drawing/2014/main" id="{04FA369B-5E89-4369-AE80-CD8C39725044}"/>
              </a:ext>
            </a:extLst>
          </p:cNvPr>
          <p:cNvSpPr txBox="1"/>
          <p:nvPr/>
        </p:nvSpPr>
        <p:spPr>
          <a:xfrm>
            <a:off x="5330893" y="3670604"/>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4</a:t>
            </a:r>
            <a:endParaRPr lang="ko-KR" altLang="en-US" sz="7200" b="1" dirty="0">
              <a:solidFill>
                <a:schemeClr val="bg1"/>
              </a:solidFill>
              <a:cs typeface="Arial" pitchFamily="34" charset="0"/>
            </a:endParaRPr>
          </a:p>
        </p:txBody>
      </p:sp>
      <p:sp>
        <p:nvSpPr>
          <p:cNvPr id="16" name="TextBox 15">
            <a:extLst>
              <a:ext uri="{FF2B5EF4-FFF2-40B4-BE49-F238E27FC236}">
                <a16:creationId xmlns:a16="http://schemas.microsoft.com/office/drawing/2014/main" id="{3CBFFC8C-E4BE-44D1-B1C4-76463471CA96}"/>
              </a:ext>
            </a:extLst>
          </p:cNvPr>
          <p:cNvSpPr txBox="1"/>
          <p:nvPr/>
        </p:nvSpPr>
        <p:spPr>
          <a:xfrm>
            <a:off x="6246475" y="4400142"/>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5</a:t>
            </a:r>
            <a:endParaRPr lang="ko-KR" altLang="en-US" sz="7200" b="1" dirty="0">
              <a:solidFill>
                <a:schemeClr val="bg1"/>
              </a:solidFill>
              <a:cs typeface="Arial" pitchFamily="34" charset="0"/>
            </a:endParaRPr>
          </a:p>
        </p:txBody>
      </p:sp>
      <p:sp>
        <p:nvSpPr>
          <p:cNvPr id="17" name="TextBox 16">
            <a:extLst>
              <a:ext uri="{FF2B5EF4-FFF2-40B4-BE49-F238E27FC236}">
                <a16:creationId xmlns:a16="http://schemas.microsoft.com/office/drawing/2014/main" id="{5E9E6819-65D1-4D04-B8DE-FC50E1CE950A}"/>
              </a:ext>
            </a:extLst>
          </p:cNvPr>
          <p:cNvSpPr txBox="1"/>
          <p:nvPr/>
        </p:nvSpPr>
        <p:spPr>
          <a:xfrm>
            <a:off x="5310161" y="5095186"/>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6</a:t>
            </a:r>
            <a:endParaRPr lang="ko-KR" altLang="en-US" sz="7200" b="1" dirty="0">
              <a:solidFill>
                <a:schemeClr val="bg1"/>
              </a:solidFill>
              <a:cs typeface="Arial" pitchFamily="34" charset="0"/>
            </a:endParaRPr>
          </a:p>
        </p:txBody>
      </p:sp>
      <p:grpSp>
        <p:nvGrpSpPr>
          <p:cNvPr id="18" name="Group 17">
            <a:extLst>
              <a:ext uri="{FF2B5EF4-FFF2-40B4-BE49-F238E27FC236}">
                <a16:creationId xmlns:a16="http://schemas.microsoft.com/office/drawing/2014/main" id="{8B12A9D2-26B3-4558-9C40-DDC1526ABDB8}"/>
              </a:ext>
            </a:extLst>
          </p:cNvPr>
          <p:cNvGrpSpPr/>
          <p:nvPr/>
        </p:nvGrpSpPr>
        <p:grpSpPr>
          <a:xfrm>
            <a:off x="1400806" y="4846427"/>
            <a:ext cx="3703800" cy="584776"/>
            <a:chOff x="3017859" y="4283314"/>
            <a:chExt cx="1890849" cy="584776"/>
          </a:xfrm>
        </p:grpSpPr>
        <p:sp>
          <p:nvSpPr>
            <p:cNvPr id="19" name="TextBox 18">
              <a:extLst>
                <a:ext uri="{FF2B5EF4-FFF2-40B4-BE49-F238E27FC236}">
                  <a16:creationId xmlns:a16="http://schemas.microsoft.com/office/drawing/2014/main" id="{73275014-49B8-4C21-BCD5-075AEE309B69}"/>
                </a:ext>
              </a:extLst>
            </p:cNvPr>
            <p:cNvSpPr txBox="1"/>
            <p:nvPr/>
          </p:nvSpPr>
          <p:spPr>
            <a:xfrm>
              <a:off x="3021856" y="4560313"/>
              <a:ext cx="1886852" cy="307777"/>
            </a:xfrm>
            <a:prstGeom prst="rect">
              <a:avLst/>
            </a:prstGeom>
            <a:noFill/>
          </p:spPr>
          <p:txBody>
            <a:bodyPr wrap="square" rtlCol="0">
              <a:spAutoFit/>
            </a:bodyPr>
            <a:lstStyle/>
            <a:p>
              <a:pPr algn="r"/>
              <a:r>
                <a:rPr lang="en-US" altLang="ko-KR" sz="1400" dirty="0">
                  <a:solidFill>
                    <a:srgbClr val="00B0F0"/>
                  </a:solidFill>
                  <a:cs typeface="Arial" pitchFamily="34" charset="0"/>
                </a:rPr>
                <a:t>TO PERSUADE</a:t>
              </a:r>
              <a:r>
                <a:rPr lang="en-US" altLang="ko-KR" sz="1200" dirty="0">
                  <a:solidFill>
                    <a:schemeClr val="tx1">
                      <a:lumMod val="75000"/>
                      <a:lumOff val="25000"/>
                    </a:schemeClr>
                  </a:solidFill>
                </a:rPr>
                <a:t>.</a:t>
              </a:r>
            </a:p>
          </p:txBody>
        </p:sp>
        <p:sp>
          <p:nvSpPr>
            <p:cNvPr id="20" name="TextBox 19">
              <a:extLst>
                <a:ext uri="{FF2B5EF4-FFF2-40B4-BE49-F238E27FC236}">
                  <a16:creationId xmlns:a16="http://schemas.microsoft.com/office/drawing/2014/main" id="{9F2423E4-46E8-4EC6-8149-2397AA44B5B6}"/>
                </a:ext>
              </a:extLst>
            </p:cNvPr>
            <p:cNvSpPr txBox="1"/>
            <p:nvPr/>
          </p:nvSpPr>
          <p:spPr>
            <a:xfrm>
              <a:off x="3017859" y="4283314"/>
              <a:ext cx="1870812"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F52105C4-9B27-4775-9E18-B47D60FEC29E}"/>
              </a:ext>
            </a:extLst>
          </p:cNvPr>
          <p:cNvGrpSpPr/>
          <p:nvPr/>
        </p:nvGrpSpPr>
        <p:grpSpPr>
          <a:xfrm>
            <a:off x="1400806" y="3376393"/>
            <a:ext cx="3703800" cy="584776"/>
            <a:chOff x="3017859" y="4283314"/>
            <a:chExt cx="1890849" cy="584776"/>
          </a:xfrm>
        </p:grpSpPr>
        <p:sp>
          <p:nvSpPr>
            <p:cNvPr id="22" name="TextBox 21">
              <a:extLst>
                <a:ext uri="{FF2B5EF4-FFF2-40B4-BE49-F238E27FC236}">
                  <a16:creationId xmlns:a16="http://schemas.microsoft.com/office/drawing/2014/main" id="{41FF1F66-A5B0-423A-B666-CE273EB472BD}"/>
                </a:ext>
              </a:extLst>
            </p:cNvPr>
            <p:cNvSpPr txBox="1"/>
            <p:nvPr/>
          </p:nvSpPr>
          <p:spPr>
            <a:xfrm>
              <a:off x="3021856" y="4560313"/>
              <a:ext cx="1886852" cy="307777"/>
            </a:xfrm>
            <a:prstGeom prst="rect">
              <a:avLst/>
            </a:prstGeom>
            <a:noFill/>
          </p:spPr>
          <p:txBody>
            <a:bodyPr wrap="square" rtlCol="0">
              <a:spAutoFit/>
            </a:bodyPr>
            <a:lstStyle/>
            <a:p>
              <a:pPr algn="r"/>
              <a:r>
                <a:rPr lang="en-US" altLang="ko-KR" sz="1400" dirty="0">
                  <a:solidFill>
                    <a:srgbClr val="00B0F0"/>
                  </a:solidFill>
                  <a:cs typeface="Arial" pitchFamily="34" charset="0"/>
                </a:rPr>
                <a:t>TO INSTRUCT</a:t>
              </a:r>
              <a:r>
                <a:rPr lang="en-US" altLang="ko-KR" sz="1200" dirty="0">
                  <a:solidFill>
                    <a:schemeClr val="tx1">
                      <a:lumMod val="75000"/>
                      <a:lumOff val="25000"/>
                    </a:schemeClr>
                  </a:solidFill>
                </a:rPr>
                <a:t>.</a:t>
              </a:r>
            </a:p>
          </p:txBody>
        </p:sp>
        <p:sp>
          <p:nvSpPr>
            <p:cNvPr id="23" name="TextBox 22">
              <a:extLst>
                <a:ext uri="{FF2B5EF4-FFF2-40B4-BE49-F238E27FC236}">
                  <a16:creationId xmlns:a16="http://schemas.microsoft.com/office/drawing/2014/main" id="{EB33D727-7D52-4B49-AC85-7649CE3BB695}"/>
                </a:ext>
              </a:extLst>
            </p:cNvPr>
            <p:cNvSpPr txBox="1"/>
            <p:nvPr/>
          </p:nvSpPr>
          <p:spPr>
            <a:xfrm>
              <a:off x="3017859" y="4283314"/>
              <a:ext cx="1870812"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C17C5752-1D3E-45E9-93A2-BBD19E04BAC0}"/>
              </a:ext>
            </a:extLst>
          </p:cNvPr>
          <p:cNvGrpSpPr/>
          <p:nvPr/>
        </p:nvGrpSpPr>
        <p:grpSpPr>
          <a:xfrm>
            <a:off x="1400806" y="1906359"/>
            <a:ext cx="3703800" cy="584776"/>
            <a:chOff x="3017859" y="4283314"/>
            <a:chExt cx="1890849" cy="584776"/>
          </a:xfrm>
        </p:grpSpPr>
        <p:sp>
          <p:nvSpPr>
            <p:cNvPr id="25" name="TextBox 24">
              <a:extLst>
                <a:ext uri="{FF2B5EF4-FFF2-40B4-BE49-F238E27FC236}">
                  <a16:creationId xmlns:a16="http://schemas.microsoft.com/office/drawing/2014/main" id="{53C83576-5A2A-475C-8A58-926A32604CD6}"/>
                </a:ext>
              </a:extLst>
            </p:cNvPr>
            <p:cNvSpPr txBox="1"/>
            <p:nvPr/>
          </p:nvSpPr>
          <p:spPr>
            <a:xfrm>
              <a:off x="3021856" y="4560313"/>
              <a:ext cx="1886852" cy="307777"/>
            </a:xfrm>
            <a:prstGeom prst="rect">
              <a:avLst/>
            </a:prstGeom>
            <a:noFill/>
          </p:spPr>
          <p:txBody>
            <a:bodyPr wrap="square" rtlCol="0">
              <a:spAutoFit/>
            </a:bodyPr>
            <a:lstStyle/>
            <a:p>
              <a:pPr algn="r"/>
              <a:r>
                <a:rPr lang="en-US" altLang="ko-KR" sz="1400" dirty="0">
                  <a:solidFill>
                    <a:srgbClr val="00B0F0"/>
                  </a:solidFill>
                  <a:cs typeface="Arial" pitchFamily="34" charset="0"/>
                </a:rPr>
                <a:t>TO INFORM</a:t>
              </a:r>
              <a:r>
                <a:rPr lang="en-US" altLang="ko-KR" sz="1200" dirty="0">
                  <a:solidFill>
                    <a:schemeClr val="tx1">
                      <a:lumMod val="75000"/>
                      <a:lumOff val="25000"/>
                    </a:schemeClr>
                  </a:solidFill>
                </a:rPr>
                <a:t>.</a:t>
              </a:r>
            </a:p>
          </p:txBody>
        </p:sp>
        <p:sp>
          <p:nvSpPr>
            <p:cNvPr id="26" name="TextBox 25">
              <a:extLst>
                <a:ext uri="{FF2B5EF4-FFF2-40B4-BE49-F238E27FC236}">
                  <a16:creationId xmlns:a16="http://schemas.microsoft.com/office/drawing/2014/main" id="{5E4E345B-8FD2-4F2F-B16B-39EC4A0955D6}"/>
                </a:ext>
              </a:extLst>
            </p:cNvPr>
            <p:cNvSpPr txBox="1"/>
            <p:nvPr/>
          </p:nvSpPr>
          <p:spPr>
            <a:xfrm>
              <a:off x="3017859" y="4283314"/>
              <a:ext cx="1870812"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grpSp>
      <p:grpSp>
        <p:nvGrpSpPr>
          <p:cNvPr id="27" name="Group 26">
            <a:extLst>
              <a:ext uri="{FF2B5EF4-FFF2-40B4-BE49-F238E27FC236}">
                <a16:creationId xmlns:a16="http://schemas.microsoft.com/office/drawing/2014/main" id="{039C11DD-E319-4AB8-ABE2-1BBF19562951}"/>
              </a:ext>
            </a:extLst>
          </p:cNvPr>
          <p:cNvGrpSpPr/>
          <p:nvPr/>
        </p:nvGrpSpPr>
        <p:grpSpPr>
          <a:xfrm>
            <a:off x="7040652" y="1906359"/>
            <a:ext cx="3729739" cy="584776"/>
            <a:chOff x="3017859" y="4283314"/>
            <a:chExt cx="1890849" cy="584776"/>
          </a:xfrm>
        </p:grpSpPr>
        <p:sp>
          <p:nvSpPr>
            <p:cNvPr id="28" name="TextBox 27">
              <a:extLst>
                <a:ext uri="{FF2B5EF4-FFF2-40B4-BE49-F238E27FC236}">
                  <a16:creationId xmlns:a16="http://schemas.microsoft.com/office/drawing/2014/main" id="{64A7BDFD-410A-42B4-94E8-F08DF2AB14A6}"/>
                </a:ext>
              </a:extLst>
            </p:cNvPr>
            <p:cNvSpPr txBox="1"/>
            <p:nvPr/>
          </p:nvSpPr>
          <p:spPr>
            <a:xfrm>
              <a:off x="3021856" y="4560313"/>
              <a:ext cx="1886852" cy="307777"/>
            </a:xfrm>
            <a:prstGeom prst="rect">
              <a:avLst/>
            </a:prstGeom>
            <a:noFill/>
          </p:spPr>
          <p:txBody>
            <a:bodyPr wrap="square" rtlCol="0">
              <a:spAutoFit/>
            </a:bodyPr>
            <a:lstStyle/>
            <a:p>
              <a:r>
                <a:rPr lang="en-US" altLang="ko-KR" sz="1400" dirty="0">
                  <a:solidFill>
                    <a:srgbClr val="00B0F0"/>
                  </a:solidFill>
                  <a:cs typeface="Arial" pitchFamily="34" charset="0"/>
                </a:rPr>
                <a:t>TO ANALYZE</a:t>
              </a:r>
              <a:r>
                <a:rPr lang="en-US" altLang="ko-KR" sz="1400" dirty="0">
                  <a:solidFill>
                    <a:srgbClr val="00B0F0"/>
                  </a:solidFill>
                </a:rPr>
                <a:t>.</a:t>
              </a:r>
            </a:p>
          </p:txBody>
        </p:sp>
        <p:sp>
          <p:nvSpPr>
            <p:cNvPr id="29" name="TextBox 28">
              <a:extLst>
                <a:ext uri="{FF2B5EF4-FFF2-40B4-BE49-F238E27FC236}">
                  <a16:creationId xmlns:a16="http://schemas.microsoft.com/office/drawing/2014/main" id="{BDBBBEB3-6AD9-4ED4-9E7A-2F20CBD7D0CA}"/>
                </a:ext>
              </a:extLst>
            </p:cNvPr>
            <p:cNvSpPr txBox="1"/>
            <p:nvPr/>
          </p:nvSpPr>
          <p:spPr>
            <a:xfrm>
              <a:off x="3017859" y="4283314"/>
              <a:ext cx="1870812"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51DFF7A9-4499-44F6-8157-9C5AEBF9D3D8}"/>
              </a:ext>
            </a:extLst>
          </p:cNvPr>
          <p:cNvGrpSpPr/>
          <p:nvPr/>
        </p:nvGrpSpPr>
        <p:grpSpPr>
          <a:xfrm>
            <a:off x="7040652" y="3376393"/>
            <a:ext cx="3729739" cy="584776"/>
            <a:chOff x="3017859" y="4283314"/>
            <a:chExt cx="1890849" cy="584776"/>
          </a:xfrm>
        </p:grpSpPr>
        <p:sp>
          <p:nvSpPr>
            <p:cNvPr id="31" name="TextBox 30">
              <a:extLst>
                <a:ext uri="{FF2B5EF4-FFF2-40B4-BE49-F238E27FC236}">
                  <a16:creationId xmlns:a16="http://schemas.microsoft.com/office/drawing/2014/main" id="{00F60379-1684-4DA7-97AA-043273DC3512}"/>
                </a:ext>
              </a:extLst>
            </p:cNvPr>
            <p:cNvSpPr txBox="1"/>
            <p:nvPr/>
          </p:nvSpPr>
          <p:spPr>
            <a:xfrm>
              <a:off x="3021856" y="4560313"/>
              <a:ext cx="1886852" cy="307777"/>
            </a:xfrm>
            <a:prstGeom prst="rect">
              <a:avLst/>
            </a:prstGeom>
            <a:noFill/>
          </p:spPr>
          <p:txBody>
            <a:bodyPr wrap="square" rtlCol="0">
              <a:spAutoFit/>
            </a:bodyPr>
            <a:lstStyle/>
            <a:p>
              <a:r>
                <a:rPr lang="en-US" altLang="ko-KR" sz="1400" dirty="0">
                  <a:solidFill>
                    <a:srgbClr val="00B0F0"/>
                  </a:solidFill>
                  <a:cs typeface="Arial" pitchFamily="34" charset="0"/>
                </a:rPr>
                <a:t>TO ENTERTAIN</a:t>
              </a:r>
              <a:r>
                <a:rPr lang="en-US" altLang="ko-KR" sz="1200" dirty="0">
                  <a:solidFill>
                    <a:schemeClr val="tx1">
                      <a:lumMod val="75000"/>
                      <a:lumOff val="25000"/>
                    </a:schemeClr>
                  </a:solidFill>
                </a:rPr>
                <a:t>.</a:t>
              </a:r>
            </a:p>
          </p:txBody>
        </p:sp>
        <p:sp>
          <p:nvSpPr>
            <p:cNvPr id="32" name="TextBox 31">
              <a:extLst>
                <a:ext uri="{FF2B5EF4-FFF2-40B4-BE49-F238E27FC236}">
                  <a16:creationId xmlns:a16="http://schemas.microsoft.com/office/drawing/2014/main" id="{7D2C3FA0-856D-4C53-A7AC-D96A94EB25FA}"/>
                </a:ext>
              </a:extLst>
            </p:cNvPr>
            <p:cNvSpPr txBox="1"/>
            <p:nvPr/>
          </p:nvSpPr>
          <p:spPr>
            <a:xfrm>
              <a:off x="3017859" y="4283314"/>
              <a:ext cx="1870812"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927775B7-1492-44B7-AD3E-582B36B8FB71}"/>
              </a:ext>
            </a:extLst>
          </p:cNvPr>
          <p:cNvGrpSpPr/>
          <p:nvPr/>
        </p:nvGrpSpPr>
        <p:grpSpPr>
          <a:xfrm>
            <a:off x="7040652" y="4846427"/>
            <a:ext cx="3729739" cy="553998"/>
            <a:chOff x="3017859" y="4283314"/>
            <a:chExt cx="1890849" cy="553998"/>
          </a:xfrm>
        </p:grpSpPr>
        <p:sp>
          <p:nvSpPr>
            <p:cNvPr id="34" name="TextBox 33">
              <a:extLst>
                <a:ext uri="{FF2B5EF4-FFF2-40B4-BE49-F238E27FC236}">
                  <a16:creationId xmlns:a16="http://schemas.microsoft.com/office/drawing/2014/main" id="{379AF40B-6FE2-4FA8-B7B8-DAEF6FB5D567}"/>
                </a:ext>
              </a:extLst>
            </p:cNvPr>
            <p:cNvSpPr txBox="1"/>
            <p:nvPr/>
          </p:nvSpPr>
          <p:spPr>
            <a:xfrm>
              <a:off x="3021856" y="4560313"/>
              <a:ext cx="1886852" cy="276999"/>
            </a:xfrm>
            <a:prstGeom prst="rect">
              <a:avLst/>
            </a:prstGeom>
            <a:noFill/>
          </p:spPr>
          <p:txBody>
            <a:bodyPr wrap="square" rtlCol="0">
              <a:spAutoFit/>
            </a:bodyPr>
            <a:lstStyle/>
            <a:p>
              <a:endParaRPr lang="en-US" altLang="ko-KR" sz="1200" dirty="0">
                <a:solidFill>
                  <a:schemeClr val="tx1">
                    <a:lumMod val="75000"/>
                    <a:lumOff val="25000"/>
                  </a:schemeClr>
                </a:solidFill>
              </a:endParaRPr>
            </a:p>
          </p:txBody>
        </p:sp>
        <p:sp>
          <p:nvSpPr>
            <p:cNvPr id="35" name="TextBox 34">
              <a:extLst>
                <a:ext uri="{FF2B5EF4-FFF2-40B4-BE49-F238E27FC236}">
                  <a16:creationId xmlns:a16="http://schemas.microsoft.com/office/drawing/2014/main" id="{E87B93A7-429F-4606-B54B-FA9F87B8C091}"/>
                </a:ext>
              </a:extLst>
            </p:cNvPr>
            <p:cNvSpPr txBox="1"/>
            <p:nvPr/>
          </p:nvSpPr>
          <p:spPr>
            <a:xfrm>
              <a:off x="3017859" y="4283314"/>
              <a:ext cx="1870812" cy="307777"/>
            </a:xfrm>
            <a:prstGeom prst="rect">
              <a:avLst/>
            </a:prstGeom>
            <a:noFill/>
          </p:spPr>
          <p:txBody>
            <a:bodyPr wrap="square" rtlCol="0">
              <a:spAutoFit/>
            </a:bodyPr>
            <a:lstStyle/>
            <a:p>
              <a:r>
                <a:rPr lang="en-IN" altLang="ko-KR" sz="1400" b="1" dirty="0">
                  <a:solidFill>
                    <a:srgbClr val="00B0F0"/>
                  </a:solidFill>
                  <a:cs typeface="Arial" pitchFamily="34" charset="0"/>
                </a:rPr>
                <a:t>TO MOTIVATE</a:t>
              </a:r>
              <a:endParaRPr lang="ko-KR" altLang="en-US" sz="1400" b="1" dirty="0">
                <a:solidFill>
                  <a:srgbClr val="00B0F0"/>
                </a:solidFill>
                <a:cs typeface="Arial" pitchFamily="34" charset="0"/>
              </a:endParaRPr>
            </a:p>
          </p:txBody>
        </p:sp>
      </p:grpSp>
    </p:spTree>
    <p:extLst>
      <p:ext uri="{BB962C8B-B14F-4D97-AF65-F5344CB8AC3E}">
        <p14:creationId xmlns:p14="http://schemas.microsoft.com/office/powerpoint/2010/main" val="999326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B4922B4-FED7-4FED-96CD-225CEDD69013}"/>
              </a:ext>
            </a:extLst>
          </p:cNvPr>
          <p:cNvSpPr txBox="1">
            <a:spLocks/>
          </p:cNvSpPr>
          <p:nvPr/>
        </p:nvSpPr>
        <p:spPr>
          <a:xfrm>
            <a:off x="838200" y="1825625"/>
            <a:ext cx="10515600" cy="4351338"/>
          </a:xfrm>
          <a:prstGeom prst="rect">
            <a:avLst/>
          </a:prstGeom>
        </p:spPr>
        <p:txBody>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Before you speak, or write, take a second to pause and reflect on what your goal is.</a:t>
            </a:r>
          </a:p>
          <a:p>
            <a:r>
              <a:rPr lang="en-US" sz="2000" dirty="0"/>
              <a:t>Try to choose the most direct way to say what needs to be said.</a:t>
            </a:r>
          </a:p>
          <a:p>
            <a:r>
              <a:rPr lang="en-US" sz="2000" dirty="0"/>
              <a:t>Refuse to say </a:t>
            </a:r>
            <a:r>
              <a:rPr lang="en-US" sz="2000" i="1" dirty="0"/>
              <a:t>umm</a:t>
            </a:r>
            <a:r>
              <a:rPr lang="en-US" sz="2000" dirty="0"/>
              <a:t>, </a:t>
            </a:r>
            <a:r>
              <a:rPr lang="en-US" sz="2000" i="1" dirty="0"/>
              <a:t>ahh</a:t>
            </a:r>
            <a:r>
              <a:rPr lang="en-US" sz="2000" dirty="0"/>
              <a:t> or any other filler at any point. Take as much time as you need, just own every second you take.</a:t>
            </a:r>
          </a:p>
          <a:p>
            <a:r>
              <a:rPr lang="en-US" sz="2000" dirty="0"/>
              <a:t>If writing, read what you wrote before sending it. If it doesn’t flow easily when reading it, it needs to be re-written.</a:t>
            </a:r>
          </a:p>
          <a:p>
            <a:r>
              <a:rPr lang="en-US" sz="2000" dirty="0"/>
              <a:t>Read books and pay attention. When you hear something that sounds good to your ear, take note of it.</a:t>
            </a:r>
          </a:p>
          <a:p>
            <a:pPr lvl="0"/>
            <a:r>
              <a:rPr lang="en-US" sz="2000" dirty="0"/>
              <a:t>Take things one step at a time. Your goal is not to be a new man by tomorrow morning, it’s to become a bit of a better writer (or speaker) every day.</a:t>
            </a:r>
          </a:p>
          <a:p>
            <a:pPr lvl="0"/>
            <a:r>
              <a:rPr lang="en-US" sz="2000" dirty="0"/>
              <a:t>Use inclusive language for which apply “You-attitude”. </a:t>
            </a:r>
          </a:p>
          <a:p>
            <a:pPr lvl="0"/>
            <a:r>
              <a:rPr lang="en-US" sz="2000" dirty="0"/>
              <a:t>Adapt to the feedback you see from the audience.</a:t>
            </a:r>
          </a:p>
          <a:p>
            <a:endParaRPr lang="en-US" sz="2000" dirty="0"/>
          </a:p>
        </p:txBody>
      </p:sp>
      <p:sp>
        <p:nvSpPr>
          <p:cNvPr id="3" name="Rectangle 2">
            <a:extLst>
              <a:ext uri="{FF2B5EF4-FFF2-40B4-BE49-F238E27FC236}">
                <a16:creationId xmlns:a16="http://schemas.microsoft.com/office/drawing/2014/main" id="{9A6DABB0-AF87-41C3-8B56-8723B90DC05E}"/>
              </a:ext>
            </a:extLst>
          </p:cNvPr>
          <p:cNvSpPr/>
          <p:nvPr/>
        </p:nvSpPr>
        <p:spPr>
          <a:xfrm>
            <a:off x="1406769" y="351692"/>
            <a:ext cx="9186203"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Tips for Effective Speaking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931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Speech &amp; Personality</a:t>
            </a:r>
          </a:p>
        </p:txBody>
      </p:sp>
      <p:sp>
        <p:nvSpPr>
          <p:cNvPr id="3" name="Rectangle 2">
            <a:extLst>
              <a:ext uri="{FF2B5EF4-FFF2-40B4-BE49-F238E27FC236}">
                <a16:creationId xmlns:a16="http://schemas.microsoft.com/office/drawing/2014/main" id="{C26485F0-7AAE-4912-8D56-32E416B01B92}"/>
              </a:ext>
            </a:extLst>
          </p:cNvPr>
          <p:cNvSpPr/>
          <p:nvPr/>
        </p:nvSpPr>
        <p:spPr>
          <a:xfrm>
            <a:off x="4100732" y="1494046"/>
            <a:ext cx="7329268" cy="5016758"/>
          </a:xfrm>
          <a:prstGeom prst="rect">
            <a:avLst/>
          </a:prstGeom>
          <a:noFill/>
        </p:spPr>
        <p:txBody>
          <a:bodyPr wrap="square" lIns="91440" tIns="45720" rIns="91440" bIns="45720">
            <a:spAutoFit/>
          </a:bodyPr>
          <a:lstStyle/>
          <a:p>
            <a:pPr marL="342900" indent="-342900" algn="just">
              <a:buFont typeface="Arial" panose="020B0604020202020204" pitchFamily="34" charset="0"/>
              <a:buChar char="•"/>
            </a:pPr>
            <a:r>
              <a:rPr lang="en-US" sz="2000" dirty="0"/>
              <a:t>In every aspect of our life, a good personality holds a very important value. </a:t>
            </a:r>
          </a:p>
          <a:p>
            <a:pPr marL="342900" indent="-342900" algn="just">
              <a:buFont typeface="Arial" panose="020B0604020202020204" pitchFamily="34" charset="0"/>
              <a:buChar char="•"/>
            </a:pPr>
            <a:r>
              <a:rPr lang="en-US" sz="2000" dirty="0"/>
              <a:t>Whether you are a budding professional, an established career person, or perhaps a home-maker, it is something that will help you develop and maintain solid relationships with others. </a:t>
            </a:r>
          </a:p>
          <a:p>
            <a:pPr marL="342900" indent="-342900" algn="just">
              <a:buFont typeface="Arial" panose="020B0604020202020204" pitchFamily="34" charset="0"/>
              <a:buChar char="•"/>
            </a:pPr>
            <a:r>
              <a:rPr lang="en-US" sz="2000" dirty="0"/>
              <a:t>One of the key facets of personality development is speech. This is the ability of a person to effectively communicate verbally. </a:t>
            </a:r>
          </a:p>
          <a:p>
            <a:pPr marL="342900" indent="-342900" algn="just">
              <a:buFont typeface="Arial" panose="020B0604020202020204" pitchFamily="34" charset="0"/>
              <a:buChar char="•"/>
            </a:pPr>
            <a:r>
              <a:rPr lang="en-US" sz="2000" dirty="0"/>
              <a:t>Some people are gifted with verbal communication skills, while others are simply to shy and unsure of their abilities to even want to try. </a:t>
            </a:r>
          </a:p>
          <a:p>
            <a:pPr marL="342900" indent="-342900" algn="just">
              <a:buFont typeface="Arial" panose="020B0604020202020204" pitchFamily="34" charset="0"/>
              <a:buChar char="•"/>
            </a:pPr>
            <a:r>
              <a:rPr lang="en-US" sz="2000" dirty="0"/>
              <a:t>Speech is important in so many ways; be it at home, at school, or at the workplace, you need to be able to articulate well the thoughts and ideas you have.</a:t>
            </a:r>
          </a:p>
          <a:p>
            <a:pPr algn="ct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1266" name="Picture 2" descr="Public Speaking and Personality Development Academy - Home | Facebook">
            <a:extLst>
              <a:ext uri="{FF2B5EF4-FFF2-40B4-BE49-F238E27FC236}">
                <a16:creationId xmlns:a16="http://schemas.microsoft.com/office/drawing/2014/main" id="{00C83E15-540B-430A-977C-08B0EFC0DA19}"/>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5420" r="15420"/>
          <a:stretch>
            <a:fillRect/>
          </a:stretch>
        </p:blipFill>
        <p:spPr bwMode="auto">
          <a:xfrm>
            <a:off x="762000" y="1493838"/>
            <a:ext cx="3200400" cy="4627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717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Speech &amp; Personality</a:t>
            </a:r>
          </a:p>
        </p:txBody>
      </p:sp>
      <p:grpSp>
        <p:nvGrpSpPr>
          <p:cNvPr id="3" name="Group 2">
            <a:extLst>
              <a:ext uri="{FF2B5EF4-FFF2-40B4-BE49-F238E27FC236}">
                <a16:creationId xmlns:a16="http://schemas.microsoft.com/office/drawing/2014/main" id="{42F49C87-AEBA-47FA-94FA-C1AA0AB751F4}"/>
              </a:ext>
            </a:extLst>
          </p:cNvPr>
          <p:cNvGrpSpPr/>
          <p:nvPr/>
        </p:nvGrpSpPr>
        <p:grpSpPr>
          <a:xfrm>
            <a:off x="6096000" y="1951681"/>
            <a:ext cx="5476719" cy="3716090"/>
            <a:chOff x="4180433" y="2359182"/>
            <a:chExt cx="5476719" cy="3716090"/>
          </a:xfrm>
        </p:grpSpPr>
        <p:cxnSp>
          <p:nvCxnSpPr>
            <p:cNvPr id="4" name="Straight Connector 3">
              <a:extLst>
                <a:ext uri="{FF2B5EF4-FFF2-40B4-BE49-F238E27FC236}">
                  <a16:creationId xmlns:a16="http://schemas.microsoft.com/office/drawing/2014/main" id="{C0BF2CE9-A81C-4D47-A0CC-18B70FE37E87}"/>
                </a:ext>
              </a:extLst>
            </p:cNvPr>
            <p:cNvCxnSpPr>
              <a:cxnSpLocks/>
            </p:cNvCxnSpPr>
            <p:nvPr/>
          </p:nvCxnSpPr>
          <p:spPr>
            <a:xfrm>
              <a:off x="5458252" y="2735622"/>
              <a:ext cx="717536" cy="64536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20A9B083-F466-4517-A1FA-98BDCE34988C}"/>
                </a:ext>
              </a:extLst>
            </p:cNvPr>
            <p:cNvSpPr/>
            <p:nvPr/>
          </p:nvSpPr>
          <p:spPr>
            <a:xfrm>
              <a:off x="5763578" y="2359182"/>
              <a:ext cx="2376242" cy="21499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Speech</a:t>
              </a:r>
            </a:p>
          </p:txBody>
        </p:sp>
        <p:sp>
          <p:nvSpPr>
            <p:cNvPr id="7" name="Oval 6">
              <a:extLst>
                <a:ext uri="{FF2B5EF4-FFF2-40B4-BE49-F238E27FC236}">
                  <a16:creationId xmlns:a16="http://schemas.microsoft.com/office/drawing/2014/main" id="{FF4001DF-1936-42F8-8BA7-471326B16C82}"/>
                </a:ext>
              </a:extLst>
            </p:cNvPr>
            <p:cNvSpPr/>
            <p:nvPr/>
          </p:nvSpPr>
          <p:spPr>
            <a:xfrm>
              <a:off x="7623204" y="4270201"/>
              <a:ext cx="2033948" cy="16331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b="1" dirty="0">
                  <a:solidFill>
                    <a:schemeClr val="tx1">
                      <a:lumMod val="75000"/>
                      <a:lumOff val="25000"/>
                    </a:schemeClr>
                  </a:solidFill>
                </a:rPr>
                <a:t>Expression</a:t>
              </a:r>
              <a:endParaRPr lang="en-US" b="1" dirty="0"/>
            </a:p>
          </p:txBody>
        </p:sp>
        <p:sp>
          <p:nvSpPr>
            <p:cNvPr id="9" name="Oval 8">
              <a:extLst>
                <a:ext uri="{FF2B5EF4-FFF2-40B4-BE49-F238E27FC236}">
                  <a16:creationId xmlns:a16="http://schemas.microsoft.com/office/drawing/2014/main" id="{2CA1030F-4C65-48B5-A7BC-BFB9414AC890}"/>
                </a:ext>
              </a:extLst>
            </p:cNvPr>
            <p:cNvSpPr/>
            <p:nvPr/>
          </p:nvSpPr>
          <p:spPr>
            <a:xfrm>
              <a:off x="4180433" y="4442118"/>
              <a:ext cx="1963576" cy="16331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b="1" dirty="0">
                  <a:solidFill>
                    <a:schemeClr val="tx1">
                      <a:lumMod val="75000"/>
                      <a:lumOff val="25000"/>
                    </a:schemeClr>
                  </a:solidFill>
                </a:rPr>
                <a:t>. Perception</a:t>
              </a:r>
              <a:endParaRPr lang="en-US" b="1" dirty="0"/>
            </a:p>
          </p:txBody>
        </p:sp>
        <p:cxnSp>
          <p:nvCxnSpPr>
            <p:cNvPr id="10" name="Straight Connector 9">
              <a:extLst>
                <a:ext uri="{FF2B5EF4-FFF2-40B4-BE49-F238E27FC236}">
                  <a16:creationId xmlns:a16="http://schemas.microsoft.com/office/drawing/2014/main" id="{BA21C512-DA0D-4501-8341-80077BE66B5C}"/>
                </a:ext>
              </a:extLst>
            </p:cNvPr>
            <p:cNvCxnSpPr>
              <a:cxnSpLocks/>
              <a:stCxn id="9" idx="7"/>
            </p:cNvCxnSpPr>
            <p:nvPr/>
          </p:nvCxnSpPr>
          <p:spPr>
            <a:xfrm flipV="1">
              <a:off x="5856450" y="4135414"/>
              <a:ext cx="319338" cy="54587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19CF9BF-B6DC-43B7-91CB-71CD4F1B8C47}"/>
                </a:ext>
              </a:extLst>
            </p:cNvPr>
            <p:cNvCxnSpPr>
              <a:cxnSpLocks/>
              <a:stCxn id="5" idx="7"/>
            </p:cNvCxnSpPr>
            <p:nvPr/>
          </p:nvCxnSpPr>
          <p:spPr>
            <a:xfrm flipV="1">
              <a:off x="7791827" y="2382245"/>
              <a:ext cx="596355" cy="2917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658285-07C6-43A6-AEFB-716063128679}"/>
                </a:ext>
              </a:extLst>
            </p:cNvPr>
            <p:cNvCxnSpPr>
              <a:cxnSpLocks/>
              <a:endCxn id="7" idx="1"/>
            </p:cNvCxnSpPr>
            <p:nvPr/>
          </p:nvCxnSpPr>
          <p:spPr>
            <a:xfrm>
              <a:off x="7548883" y="4019092"/>
              <a:ext cx="372186" cy="4902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67A484F-2AB9-46AF-8B8D-CCC92A82F90B}"/>
                </a:ext>
              </a:extLst>
            </p:cNvPr>
            <p:cNvSpPr/>
            <p:nvPr/>
          </p:nvSpPr>
          <p:spPr>
            <a:xfrm>
              <a:off x="6876256" y="4884692"/>
              <a:ext cx="360040" cy="36004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Oval 13">
              <a:extLst>
                <a:ext uri="{FF2B5EF4-FFF2-40B4-BE49-F238E27FC236}">
                  <a16:creationId xmlns:a16="http://schemas.microsoft.com/office/drawing/2014/main" id="{A045154E-CFB0-4351-9C4A-137312FA9B55}"/>
                </a:ext>
              </a:extLst>
            </p:cNvPr>
            <p:cNvSpPr/>
            <p:nvPr/>
          </p:nvSpPr>
          <p:spPr>
            <a:xfrm>
              <a:off x="7814248" y="3017813"/>
              <a:ext cx="265351" cy="265351"/>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Oval 14">
              <a:extLst>
                <a:ext uri="{FF2B5EF4-FFF2-40B4-BE49-F238E27FC236}">
                  <a16:creationId xmlns:a16="http://schemas.microsoft.com/office/drawing/2014/main" id="{1B235A33-6BCB-45CE-8B63-1694909894EE}"/>
                </a:ext>
              </a:extLst>
            </p:cNvPr>
            <p:cNvSpPr/>
            <p:nvPr/>
          </p:nvSpPr>
          <p:spPr>
            <a:xfrm>
              <a:off x="6300193" y="2437170"/>
              <a:ext cx="136118" cy="13611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15">
              <a:extLst>
                <a:ext uri="{FF2B5EF4-FFF2-40B4-BE49-F238E27FC236}">
                  <a16:creationId xmlns:a16="http://schemas.microsoft.com/office/drawing/2014/main" id="{8A85E89F-A1FC-49D2-B36E-FCBD81D1EBB9}"/>
                </a:ext>
              </a:extLst>
            </p:cNvPr>
            <p:cNvSpPr/>
            <p:nvPr/>
          </p:nvSpPr>
          <p:spPr>
            <a:xfrm>
              <a:off x="5540138" y="3686936"/>
              <a:ext cx="223439" cy="22343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Rectangle 16">
              <a:extLst>
                <a:ext uri="{FF2B5EF4-FFF2-40B4-BE49-F238E27FC236}">
                  <a16:creationId xmlns:a16="http://schemas.microsoft.com/office/drawing/2014/main" id="{158C9D8E-64FB-4EC5-A744-E6A00803CE06}"/>
                </a:ext>
              </a:extLst>
            </p:cNvPr>
            <p:cNvSpPr/>
            <p:nvPr/>
          </p:nvSpPr>
          <p:spPr>
            <a:xfrm>
              <a:off x="6058655" y="3778248"/>
              <a:ext cx="1564549" cy="369332"/>
            </a:xfrm>
            <a:prstGeom prst="rect">
              <a:avLst/>
            </a:prstGeom>
          </p:spPr>
          <p:txBody>
            <a:bodyPr wrap="square">
              <a:spAutoFit/>
            </a:bodyPr>
            <a:lstStyle/>
            <a:p>
              <a:pPr algn="ctr"/>
              <a:endParaRPr lang="ko-KR" altLang="en-US" b="1" dirty="0">
                <a:solidFill>
                  <a:schemeClr val="bg1"/>
                </a:solidFill>
              </a:endParaRPr>
            </a:p>
          </p:txBody>
        </p:sp>
        <p:sp>
          <p:nvSpPr>
            <p:cNvPr id="18" name="Oval 39">
              <a:extLst>
                <a:ext uri="{FF2B5EF4-FFF2-40B4-BE49-F238E27FC236}">
                  <a16:creationId xmlns:a16="http://schemas.microsoft.com/office/drawing/2014/main" id="{6CC3779B-6865-4CE9-B9D2-25EB9570157C}"/>
                </a:ext>
              </a:extLst>
            </p:cNvPr>
            <p:cNvSpPr/>
            <p:nvPr/>
          </p:nvSpPr>
          <p:spPr>
            <a:xfrm>
              <a:off x="8985167" y="3910162"/>
              <a:ext cx="360040" cy="36004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Oval 42">
              <a:extLst>
                <a:ext uri="{FF2B5EF4-FFF2-40B4-BE49-F238E27FC236}">
                  <a16:creationId xmlns:a16="http://schemas.microsoft.com/office/drawing/2014/main" id="{1C84A9C4-BBE3-4C97-89B4-96F7E76E14E2}"/>
                </a:ext>
              </a:extLst>
            </p:cNvPr>
            <p:cNvSpPr/>
            <p:nvPr/>
          </p:nvSpPr>
          <p:spPr>
            <a:xfrm>
              <a:off x="6975445" y="2662065"/>
              <a:ext cx="223439" cy="22343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Oval 41">
              <a:extLst>
                <a:ext uri="{FF2B5EF4-FFF2-40B4-BE49-F238E27FC236}">
                  <a16:creationId xmlns:a16="http://schemas.microsoft.com/office/drawing/2014/main" id="{D9EAAE45-BD75-476D-8D56-224494957919}"/>
                </a:ext>
              </a:extLst>
            </p:cNvPr>
            <p:cNvSpPr/>
            <p:nvPr/>
          </p:nvSpPr>
          <p:spPr>
            <a:xfrm>
              <a:off x="6094196" y="4439335"/>
              <a:ext cx="136118" cy="13611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21" name="Group 20">
            <a:extLst>
              <a:ext uri="{FF2B5EF4-FFF2-40B4-BE49-F238E27FC236}">
                <a16:creationId xmlns:a16="http://schemas.microsoft.com/office/drawing/2014/main" id="{CA28C26F-7187-4C16-AD5F-323EAE047E74}"/>
              </a:ext>
            </a:extLst>
          </p:cNvPr>
          <p:cNvGrpSpPr/>
          <p:nvPr/>
        </p:nvGrpSpPr>
        <p:grpSpPr>
          <a:xfrm>
            <a:off x="931226" y="1951681"/>
            <a:ext cx="4299710" cy="807601"/>
            <a:chOff x="467544" y="1934588"/>
            <a:chExt cx="3456384" cy="807601"/>
          </a:xfrm>
        </p:grpSpPr>
        <p:sp>
          <p:nvSpPr>
            <p:cNvPr id="22" name="Rectangle 21">
              <a:extLst>
                <a:ext uri="{FF2B5EF4-FFF2-40B4-BE49-F238E27FC236}">
                  <a16:creationId xmlns:a16="http://schemas.microsoft.com/office/drawing/2014/main" id="{4CB3029D-2C17-4CC5-8984-CF2D985C217C}"/>
                </a:ext>
              </a:extLst>
            </p:cNvPr>
            <p:cNvSpPr/>
            <p:nvPr/>
          </p:nvSpPr>
          <p:spPr>
            <a:xfrm>
              <a:off x="467544" y="2366637"/>
              <a:ext cx="3456384" cy="375552"/>
            </a:xfrm>
            <a:prstGeom prst="rect">
              <a:avLst/>
            </a:prstGeom>
          </p:spPr>
          <p:txBody>
            <a:bodyPr wrap="square" lIns="72000" rIns="72000">
              <a:spAutoFit/>
            </a:bodyPr>
            <a:lstStyle/>
            <a:p>
              <a:pPr>
                <a:lnSpc>
                  <a:spcPct val="150000"/>
                </a:lnSpc>
              </a:pPr>
              <a:endParaRPr lang="en-US" altLang="ko-KR" sz="1400" dirty="0">
                <a:solidFill>
                  <a:schemeClr val="tx1">
                    <a:lumMod val="75000"/>
                    <a:lumOff val="25000"/>
                  </a:schemeClr>
                </a:solidFill>
              </a:endParaRPr>
            </a:p>
          </p:txBody>
        </p:sp>
        <p:sp>
          <p:nvSpPr>
            <p:cNvPr id="23" name="Rectangle 22">
              <a:extLst>
                <a:ext uri="{FF2B5EF4-FFF2-40B4-BE49-F238E27FC236}">
                  <a16:creationId xmlns:a16="http://schemas.microsoft.com/office/drawing/2014/main" id="{549BB51F-72F1-4436-B437-D462ECB54B26}"/>
                </a:ext>
              </a:extLst>
            </p:cNvPr>
            <p:cNvSpPr/>
            <p:nvPr/>
          </p:nvSpPr>
          <p:spPr>
            <a:xfrm>
              <a:off x="467544" y="1934588"/>
              <a:ext cx="3456384" cy="461665"/>
            </a:xfrm>
            <a:prstGeom prst="rect">
              <a:avLst/>
            </a:prstGeom>
          </p:spPr>
          <p:txBody>
            <a:bodyPr wrap="square">
              <a:spAutoFit/>
            </a:bodyPr>
            <a:lstStyle/>
            <a:p>
              <a:endParaRPr lang="ko-KR" altLang="en-US" sz="2400" b="1" dirty="0">
                <a:solidFill>
                  <a:schemeClr val="tx1">
                    <a:lumMod val="75000"/>
                    <a:lumOff val="25000"/>
                  </a:schemeClr>
                </a:solidFill>
              </a:endParaRPr>
            </a:p>
          </p:txBody>
        </p:sp>
      </p:grpSp>
      <p:sp>
        <p:nvSpPr>
          <p:cNvPr id="36" name="TextBox 35">
            <a:extLst>
              <a:ext uri="{FF2B5EF4-FFF2-40B4-BE49-F238E27FC236}">
                <a16:creationId xmlns:a16="http://schemas.microsoft.com/office/drawing/2014/main" id="{30FB36ED-0ED2-4711-BBDA-09363C41DA6B}"/>
              </a:ext>
            </a:extLst>
          </p:cNvPr>
          <p:cNvSpPr txBox="1"/>
          <p:nvPr/>
        </p:nvSpPr>
        <p:spPr>
          <a:xfrm>
            <a:off x="1139483" y="2326416"/>
            <a:ext cx="2686929" cy="3046988"/>
          </a:xfrm>
          <a:prstGeom prst="rect">
            <a:avLst/>
          </a:prstGeom>
          <a:noFill/>
        </p:spPr>
        <p:txBody>
          <a:bodyPr wrap="square">
            <a:spAutoFit/>
          </a:bodyPr>
          <a:lstStyle/>
          <a:p>
            <a:pPr marL="342900" indent="-342900">
              <a:buAutoNum type="arabicPeriod"/>
            </a:pPr>
            <a:r>
              <a:rPr lang="en-US" altLang="ko-KR" sz="1600" b="1" dirty="0">
                <a:solidFill>
                  <a:schemeClr val="tx1">
                    <a:lumMod val="75000"/>
                    <a:lumOff val="25000"/>
                  </a:schemeClr>
                </a:solidFill>
              </a:rPr>
              <a:t>Perception</a:t>
            </a:r>
          </a:p>
          <a:p>
            <a:r>
              <a:rPr lang="en-US" sz="1600" dirty="0"/>
              <a:t>Our perception of others can be influenced by the way they speak and the message they are trying to relay. </a:t>
            </a:r>
          </a:p>
          <a:p>
            <a:pPr marL="800044" lvl="1" indent="-342900">
              <a:buAutoNum type="arabicPeriod"/>
            </a:pPr>
            <a:endParaRPr lang="en-US" altLang="ko-KR" sz="1600" b="1" dirty="0">
              <a:solidFill>
                <a:schemeClr val="tx1">
                  <a:lumMod val="75000"/>
                  <a:lumOff val="25000"/>
                </a:schemeClr>
              </a:solidFill>
            </a:endParaRPr>
          </a:p>
          <a:p>
            <a:pPr marL="342900" indent="-342900">
              <a:buAutoNum type="arabicPeriod"/>
            </a:pPr>
            <a:r>
              <a:rPr lang="en-US" altLang="ko-KR" sz="1600" b="1" dirty="0">
                <a:solidFill>
                  <a:schemeClr val="tx1">
                    <a:lumMod val="75000"/>
                    <a:lumOff val="25000"/>
                  </a:schemeClr>
                </a:solidFill>
              </a:rPr>
              <a:t>Expression</a:t>
            </a:r>
          </a:p>
          <a:p>
            <a:r>
              <a:rPr lang="en-US" sz="1600" dirty="0"/>
              <a:t>Being able to express ourselves through speech is essential to build relationships with people</a:t>
            </a:r>
            <a:endParaRPr lang="ko-KR" altLang="en-US" sz="1600" b="1" dirty="0">
              <a:solidFill>
                <a:schemeClr val="tx1">
                  <a:lumMod val="75000"/>
                  <a:lumOff val="25000"/>
                </a:schemeClr>
              </a:solidFill>
            </a:endParaRPr>
          </a:p>
        </p:txBody>
      </p:sp>
      <p:sp>
        <p:nvSpPr>
          <p:cNvPr id="39" name="Rectangle 38">
            <a:extLst>
              <a:ext uri="{FF2B5EF4-FFF2-40B4-BE49-F238E27FC236}">
                <a16:creationId xmlns:a16="http://schemas.microsoft.com/office/drawing/2014/main" id="{C947A055-584E-431C-9DDC-4BC07805FAF0}"/>
              </a:ext>
            </a:extLst>
          </p:cNvPr>
          <p:cNvSpPr/>
          <p:nvPr/>
        </p:nvSpPr>
        <p:spPr>
          <a:xfrm>
            <a:off x="931227" y="1134099"/>
            <a:ext cx="4478560" cy="1938992"/>
          </a:xfrm>
          <a:prstGeom prst="rect">
            <a:avLst/>
          </a:prstGeom>
          <a:noFill/>
        </p:spPr>
        <p:txBody>
          <a:bodyPr wrap="square" lIns="91440" tIns="45720" rIns="91440" bIns="45720">
            <a:spAutoFit/>
          </a:bodyPr>
          <a:lstStyle/>
          <a:p>
            <a:r>
              <a:rPr lang="en-US" sz="2000" dirty="0"/>
              <a:t>In personality development, the importance of speech is summed up into two:</a:t>
            </a:r>
          </a:p>
          <a:p>
            <a:endParaRPr lang="en-US" sz="2000" dirty="0"/>
          </a:p>
          <a:p>
            <a:pPr algn="ctr"/>
            <a:endParaRPr lang="en-US" sz="2000" b="0" cap="none" spc="0" dirty="0">
              <a:ln w="0"/>
              <a:solidFill>
                <a:schemeClr val="tx1"/>
              </a:solidFill>
              <a:effectLst>
                <a:outerShdw blurRad="38100" dist="19050" dir="2700000" algn="tl" rotWithShape="0">
                  <a:schemeClr val="dk1">
                    <a:alpha val="40000"/>
                  </a:schemeClr>
                </a:outerShdw>
              </a:effectLst>
            </a:endParaRPr>
          </a:p>
          <a:p>
            <a:pPr algn="ct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95974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9650AE-5207-40DA-9B53-43B24E44E0ED}"/>
              </a:ext>
            </a:extLst>
          </p:cNvPr>
          <p:cNvSpPr/>
          <p:nvPr/>
        </p:nvSpPr>
        <p:spPr>
          <a:xfrm>
            <a:off x="1547446" y="379828"/>
            <a:ext cx="8947052" cy="646331"/>
          </a:xfrm>
          <a:prstGeom prst="rect">
            <a:avLst/>
          </a:prstGeom>
          <a:noFill/>
        </p:spPr>
        <p:txBody>
          <a:bodyPr wrap="square" lIns="91440" tIns="45720" rIns="91440" bIns="45720">
            <a:spAutoFit/>
          </a:bodyPr>
          <a:lstStyle/>
          <a:p>
            <a:pPr algn="ctr"/>
            <a:r>
              <a:rPr lang="en-US" sz="3600" dirty="0"/>
              <a:t>Pronunciation Etiquette</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99D88770-1F60-47A1-B392-D9EE32A5A2C4}"/>
              </a:ext>
            </a:extLst>
          </p:cNvPr>
          <p:cNvSpPr/>
          <p:nvPr/>
        </p:nvSpPr>
        <p:spPr>
          <a:xfrm>
            <a:off x="534572" y="1167618"/>
            <a:ext cx="10818056" cy="5590109"/>
          </a:xfrm>
          <a:prstGeom prst="rect">
            <a:avLst/>
          </a:prstGeom>
          <a:noFill/>
        </p:spPr>
        <p:txBody>
          <a:bodyPr wrap="square" lIns="91440" tIns="45720" rIns="91440" bIns="45720">
            <a:spAutoFit/>
          </a:bodyPr>
          <a:lstStyle/>
          <a:p>
            <a:pPr marL="342900" indent="-342900" algn="just">
              <a:buFont typeface="Arial" panose="020B0604020202020204" pitchFamily="34" charset="0"/>
              <a:buChar char="•"/>
            </a:pPr>
            <a:r>
              <a:rPr lang="en-US" sz="2000" dirty="0"/>
              <a:t>Make eye contact while speaking. This will give you confidence and will inspire others to listen to you.</a:t>
            </a:r>
          </a:p>
          <a:p>
            <a:pPr marL="342900" indent="-342900" algn="just">
              <a:buFont typeface="Arial" panose="020B0604020202020204" pitchFamily="34" charset="0"/>
              <a:buChar char="•"/>
            </a:pPr>
            <a:r>
              <a:rPr lang="en-US" sz="2000" dirty="0"/>
              <a:t>Try to make your voice sound pleasing and soft.</a:t>
            </a:r>
          </a:p>
          <a:p>
            <a:pPr marL="342900" indent="-342900" algn="just">
              <a:buFont typeface="Arial" panose="020B0604020202020204" pitchFamily="34" charset="0"/>
              <a:buChar char="•"/>
            </a:pPr>
            <a:r>
              <a:rPr lang="en-US" sz="2000" dirty="0"/>
              <a:t>Don’t speak in a monotonous voice; this might have a soporific effect on the audience. Change the modulation of your voice occasionally.</a:t>
            </a:r>
          </a:p>
          <a:p>
            <a:pPr marL="342900" indent="-342900" algn="just">
              <a:buFont typeface="Arial" panose="020B0604020202020204" pitchFamily="34" charset="0"/>
              <a:buChar char="•"/>
            </a:pPr>
            <a:r>
              <a:rPr lang="en-US" sz="2000" dirty="0"/>
              <a:t>Even if you feel nervous, never show it to the audience; just slow down your speech and remain calm.</a:t>
            </a:r>
          </a:p>
          <a:p>
            <a:pPr marL="342900" indent="-342900" algn="just">
              <a:buFont typeface="Arial" panose="020B0604020202020204" pitchFamily="34" charset="0"/>
              <a:buChar char="•"/>
            </a:pPr>
            <a:r>
              <a:rPr lang="en-US" sz="2000" dirty="0"/>
              <a:t>Don’t mumble. Speak clearly.</a:t>
            </a:r>
          </a:p>
          <a:p>
            <a:pPr marL="342900" indent="-342900" algn="just">
              <a:buFont typeface="Arial" panose="020B0604020202020204" pitchFamily="34" charset="0"/>
              <a:buChar char="•"/>
            </a:pPr>
            <a:r>
              <a:rPr lang="en-US" sz="2000" dirty="0"/>
              <a:t>Use words the meanings of which are clear to you. This might save you from any embarrassment later.</a:t>
            </a:r>
          </a:p>
          <a:p>
            <a:pPr marL="342900" indent="-342900" algn="just">
              <a:buFont typeface="Arial" panose="020B0604020202020204" pitchFamily="34" charset="0"/>
              <a:buChar char="•"/>
            </a:pPr>
            <a:r>
              <a:rPr lang="en-US" sz="2000" dirty="0"/>
              <a:t>Use proper body language to show your interest in the ongoing conversation.</a:t>
            </a:r>
          </a:p>
          <a:p>
            <a:pPr marL="342900" indent="-342900" algn="just">
              <a:buFont typeface="Arial" panose="020B0604020202020204" pitchFamily="34" charset="0"/>
              <a:buChar char="•"/>
            </a:pPr>
            <a:r>
              <a:rPr lang="en-US" sz="2000" dirty="0"/>
              <a:t>At the end of the conversation, don’t forget the customary etiquette of thanking the audience for listening to you patiently.</a:t>
            </a:r>
          </a:p>
          <a:p>
            <a:pPr marL="342900" indent="-342900" algn="just">
              <a:buFont typeface="Arial" panose="020B0604020202020204" pitchFamily="34" charset="0"/>
              <a:buChar char="•"/>
            </a:pPr>
            <a:r>
              <a:rPr lang="en-US" sz="2000" dirty="0"/>
              <a:t>All through the duration of a conversation, never do the following: think in your mother tongue what you want to say, then mentally translate it into English and finally speak in English. This will spoil the flow of your speech.</a:t>
            </a:r>
          </a:p>
          <a:p>
            <a:pPr marL="342900" indent="-342900" algn="just">
              <a:buFont typeface="Arial" panose="020B0604020202020204" pitchFamily="34" charset="0"/>
              <a:buChar char="•"/>
            </a:pPr>
            <a:endParaRPr lang="en-US" sz="2000" dirty="0"/>
          </a:p>
          <a:p>
            <a:pPr algn="ct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4550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7" y="3487055"/>
            <a:ext cx="7054245" cy="830997"/>
          </a:xfrm>
          <a:prstGeom prst="rect">
            <a:avLst/>
          </a:prstGeom>
          <a:noFill/>
        </p:spPr>
        <p:txBody>
          <a:bodyPr wrap="square" rtlCol="0" anchor="ctr">
            <a:spAutoFit/>
          </a:bodyPr>
          <a:lstStyle/>
          <a:p>
            <a:pPr algn="ctr"/>
            <a:r>
              <a:rPr lang="en-US" altLang="ko-KR" sz="4800" i="1" dirty="0">
                <a:solidFill>
                  <a:schemeClr val="bg1"/>
                </a:solidFill>
                <a:cs typeface="Arial" pitchFamily="34" charset="0"/>
              </a:rPr>
              <a:t>Thankyou</a:t>
            </a:r>
            <a:endParaRPr lang="ko-KR" altLang="en-US" sz="4800" i="1"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719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7" y="2618728"/>
            <a:ext cx="7054245" cy="830997"/>
          </a:xfrm>
          <a:prstGeom prst="rect">
            <a:avLst/>
          </a:prstGeom>
          <a:noFill/>
        </p:spPr>
        <p:txBody>
          <a:bodyPr wrap="square" rtlCol="0" anchor="ctr">
            <a:spAutoFit/>
          </a:bodyPr>
          <a:lstStyle/>
          <a:p>
            <a:pPr algn="ctr"/>
            <a:r>
              <a:rPr lang="en-US" altLang="ko-KR" sz="4800" i="1" dirty="0">
                <a:solidFill>
                  <a:schemeClr val="bg1"/>
                </a:solidFill>
                <a:cs typeface="Arial" pitchFamily="34" charset="0"/>
              </a:rPr>
              <a:t>Topic-2</a:t>
            </a:r>
            <a:endParaRPr lang="ko-KR" altLang="en-US" sz="4800" i="1"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762FF44A-46FB-4AAE-9518-610DF410932D}"/>
              </a:ext>
            </a:extLst>
          </p:cNvPr>
          <p:cNvSpPr/>
          <p:nvPr/>
        </p:nvSpPr>
        <p:spPr>
          <a:xfrm>
            <a:off x="1941342" y="3783260"/>
            <a:ext cx="8848578" cy="584775"/>
          </a:xfrm>
          <a:prstGeom prst="rect">
            <a:avLst/>
          </a:prstGeom>
          <a:noFill/>
        </p:spPr>
        <p:txBody>
          <a:bodyPr wrap="square" lIns="91440" tIns="45720" rIns="91440" bIns="45720">
            <a:spAutoFit/>
          </a:bodyPr>
          <a:lstStyle/>
          <a:p>
            <a:pPr algn="ctr"/>
            <a:r>
              <a:rPr lang="en-IN" sz="3200" dirty="0"/>
              <a:t>Professional Personality Attributes</a:t>
            </a:r>
            <a:endParaRPr 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61877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E4E883-08A9-4D71-95EA-B47A1FD01394}"/>
              </a:ext>
            </a:extLst>
          </p:cNvPr>
          <p:cNvSpPr/>
          <p:nvPr/>
        </p:nvSpPr>
        <p:spPr>
          <a:xfrm>
            <a:off x="1983546" y="393895"/>
            <a:ext cx="8370276" cy="707886"/>
          </a:xfrm>
          <a:prstGeom prst="rect">
            <a:avLst/>
          </a:prstGeom>
          <a:noFill/>
        </p:spPr>
        <p:txBody>
          <a:bodyPr wrap="square" lIns="91440" tIns="45720" rIns="91440" bIns="45720">
            <a:spAutoFit/>
          </a:bodyPr>
          <a:lstStyle/>
          <a:p>
            <a:pPr algn="ctr"/>
            <a:r>
              <a:rPr lang="en-IN" sz="4000" dirty="0"/>
              <a:t>Introduction</a:t>
            </a:r>
            <a:endParaRPr lang="en-IN" sz="4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40AED740-6D41-4C7E-9470-CB6D3E4EDF4E}"/>
              </a:ext>
            </a:extLst>
          </p:cNvPr>
          <p:cNvPicPr>
            <a:picLocks noChangeAspect="1"/>
          </p:cNvPicPr>
          <p:nvPr/>
        </p:nvPicPr>
        <p:blipFill>
          <a:blip r:embed="rId2"/>
          <a:stretch>
            <a:fillRect/>
          </a:stretch>
        </p:blipFill>
        <p:spPr>
          <a:xfrm>
            <a:off x="1371600" y="4480560"/>
            <a:ext cx="9448800" cy="2133600"/>
          </a:xfrm>
          <a:prstGeom prst="rect">
            <a:avLst/>
          </a:prstGeom>
        </p:spPr>
      </p:pic>
      <p:sp>
        <p:nvSpPr>
          <p:cNvPr id="6" name="Rectangle 5">
            <a:extLst>
              <a:ext uri="{FF2B5EF4-FFF2-40B4-BE49-F238E27FC236}">
                <a16:creationId xmlns:a16="http://schemas.microsoft.com/office/drawing/2014/main" id="{75EB515E-8632-463F-BB9C-A307EE49E5D8}"/>
              </a:ext>
            </a:extLst>
          </p:cNvPr>
          <p:cNvSpPr/>
          <p:nvPr/>
        </p:nvSpPr>
        <p:spPr>
          <a:xfrm>
            <a:off x="1111348" y="1378633"/>
            <a:ext cx="10114670" cy="3539430"/>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IN" sz="2400" dirty="0"/>
              <a:t>Personality means how people affect others, how they understand and view themselves, as well as their inner and outer measurable traits.</a:t>
            </a:r>
          </a:p>
          <a:p>
            <a:pPr marL="457200" indent="-457200">
              <a:buFont typeface="Arial" panose="020B0604020202020204" pitchFamily="34" charset="0"/>
              <a:buChar char="•"/>
            </a:pPr>
            <a:r>
              <a:rPr lang="en-IN" sz="2400" dirty="0"/>
              <a:t>It primarily depends on their professional attributes and their values towards life.</a:t>
            </a:r>
          </a:p>
          <a:p>
            <a:pPr marL="457200" indent="-457200">
              <a:buFont typeface="Arial" panose="020B0604020202020204" pitchFamily="34" charset="0"/>
              <a:buChar char="•"/>
            </a:pPr>
            <a:r>
              <a:rPr lang="en-IN" sz="2400" dirty="0"/>
              <a:t>Well developed aspects of personality play a vital role in determining overall professional success.</a:t>
            </a:r>
          </a:p>
          <a:p>
            <a:r>
              <a:rPr lang="en-IN" sz="2800" dirty="0"/>
              <a:t> </a:t>
            </a:r>
          </a:p>
          <a:p>
            <a:pPr algn="ct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56145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Confidential Information</a:t>
            </a:r>
          </a:p>
        </p:txBody>
      </p:sp>
      <p:sp>
        <p:nvSpPr>
          <p:cNvPr id="3" name="Content Placeholder 2"/>
          <p:cNvSpPr txBox="1">
            <a:spLocks/>
          </p:cNvSpPr>
          <p:nvPr/>
        </p:nvSpPr>
        <p:spPr>
          <a:xfrm>
            <a:off x="348916" y="1263316"/>
            <a:ext cx="11030284" cy="4900947"/>
          </a:xfrm>
          <a:prstGeom prst="rect">
            <a:avLst/>
          </a:prstGeom>
        </p:spPr>
        <p:txBody>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763">
              <a:buFont typeface="Wingdings" panose="05000000000000000000" pitchFamily="2" charset="2"/>
              <a:buNone/>
            </a:pPr>
            <a:r>
              <a:rPr lang="en-US" altLang="en-US" sz="1600" b="1"/>
              <a:t>© (2021) ABES Engineering College.</a:t>
            </a:r>
          </a:p>
          <a:p>
            <a:pPr indent="4763">
              <a:buFont typeface="Wingdings" panose="05000000000000000000" pitchFamily="2" charset="2"/>
              <a:buNone/>
            </a:pPr>
            <a:endParaRPr lang="en-US" altLang="en-US" sz="1600"/>
          </a:p>
          <a:p>
            <a:pPr indent="4763" algn="just">
              <a:buFont typeface="Wingdings" panose="05000000000000000000" pitchFamily="2" charset="2"/>
              <a:buNone/>
            </a:pPr>
            <a:r>
              <a:rPr lang="en-US" altLang="en-US" sz="1600"/>
              <a:t>This document contains valuable confidential and proprietary information of ABESEC. Such confidential and proprietary information includes, amongst others, proprietary intellectual property which can be legally protected and commercialized. Such information is furnished herein for training purposes only. Except with the express prior written permission of ABESEC, this document and the information contained herein may not be published, disclosed, or used for any other purpose.</a:t>
            </a:r>
            <a:endParaRPr lang="en-US" altLang="en-US" sz="1600" dirty="0"/>
          </a:p>
        </p:txBody>
      </p:sp>
    </p:spTree>
    <p:extLst>
      <p:ext uri="{BB962C8B-B14F-4D97-AF65-F5344CB8AC3E}">
        <p14:creationId xmlns:p14="http://schemas.microsoft.com/office/powerpoint/2010/main" val="1998137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90E9666-92A6-4FD9-8530-5AE3C6512B8A}"/>
              </a:ext>
            </a:extLst>
          </p:cNvPr>
          <p:cNvGraphicFramePr/>
          <p:nvPr>
            <p:extLst>
              <p:ext uri="{D42A27DB-BD31-4B8C-83A1-F6EECF244321}">
                <p14:modId xmlns:p14="http://schemas.microsoft.com/office/powerpoint/2010/main" val="3114956819"/>
              </p:ext>
            </p:extLst>
          </p:nvPr>
        </p:nvGraphicFramePr>
        <p:xfrm>
          <a:off x="1460310" y="719666"/>
          <a:ext cx="8699690" cy="5892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3D2EE13E-6F64-4931-8621-F2DD471C1581}"/>
              </a:ext>
            </a:extLst>
          </p:cNvPr>
          <p:cNvSpPr/>
          <p:nvPr/>
        </p:nvSpPr>
        <p:spPr>
          <a:xfrm>
            <a:off x="1322363" y="41243"/>
            <a:ext cx="9214339" cy="584775"/>
          </a:xfrm>
          <a:prstGeom prst="rect">
            <a:avLst/>
          </a:prstGeom>
          <a:noFill/>
        </p:spPr>
        <p:txBody>
          <a:bodyPr wrap="square" lIns="91440" tIns="45720" rIns="91440" bIns="45720">
            <a:spAutoFit/>
          </a:bodyPr>
          <a:lstStyle/>
          <a:p>
            <a:pPr algn="ctr"/>
            <a:r>
              <a:rPr lang="en-IN" sz="3200" dirty="0">
                <a:solidFill>
                  <a:srgbClr val="002060"/>
                </a:solidFill>
              </a:rPr>
              <a:t>Professional Personality Attributes</a:t>
            </a:r>
            <a:endParaRPr lang="en-US" sz="3200" b="0" cap="none" spc="0" dirty="0">
              <a:ln w="0"/>
              <a:solidFill>
                <a:srgbClr val="00206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1198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90E9666-92A6-4FD9-8530-5AE3C6512B8A}"/>
              </a:ext>
            </a:extLst>
          </p:cNvPr>
          <p:cNvGraphicFramePr/>
          <p:nvPr>
            <p:extLst>
              <p:ext uri="{D42A27DB-BD31-4B8C-83A1-F6EECF244321}">
                <p14:modId xmlns:p14="http://schemas.microsoft.com/office/powerpoint/2010/main" val="1406754865"/>
              </p:ext>
            </p:extLst>
          </p:nvPr>
        </p:nvGraphicFramePr>
        <p:xfrm>
          <a:off x="1460310" y="719666"/>
          <a:ext cx="8699690" cy="5892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3D2EE13E-6F64-4931-8621-F2DD471C1581}"/>
              </a:ext>
            </a:extLst>
          </p:cNvPr>
          <p:cNvSpPr/>
          <p:nvPr/>
        </p:nvSpPr>
        <p:spPr>
          <a:xfrm>
            <a:off x="1322363" y="41243"/>
            <a:ext cx="9214339" cy="584775"/>
          </a:xfrm>
          <a:prstGeom prst="rect">
            <a:avLst/>
          </a:prstGeom>
          <a:noFill/>
        </p:spPr>
        <p:txBody>
          <a:bodyPr wrap="square" lIns="91440" tIns="45720" rIns="91440" bIns="45720">
            <a:spAutoFit/>
          </a:bodyPr>
          <a:lstStyle/>
          <a:p>
            <a:pPr algn="ctr"/>
            <a:r>
              <a:rPr lang="en-IN" sz="3200" dirty="0">
                <a:solidFill>
                  <a:srgbClr val="002060"/>
                </a:solidFill>
              </a:rPr>
              <a:t>Professional Personality Attributes</a:t>
            </a:r>
            <a:endParaRPr lang="en-US" sz="3200" b="0" cap="none" spc="0" dirty="0">
              <a:ln w="0"/>
              <a:solidFill>
                <a:srgbClr val="00206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845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Positive Attitude</a:t>
            </a:r>
          </a:p>
        </p:txBody>
      </p:sp>
      <p:sp>
        <p:nvSpPr>
          <p:cNvPr id="2" name="Rectangle 1">
            <a:extLst>
              <a:ext uri="{FF2B5EF4-FFF2-40B4-BE49-F238E27FC236}">
                <a16:creationId xmlns:a16="http://schemas.microsoft.com/office/drawing/2014/main" id="{B2C89914-E756-4E26-B0CA-361FA6EEAE11}"/>
              </a:ext>
            </a:extLst>
          </p:cNvPr>
          <p:cNvSpPr/>
          <p:nvPr/>
        </p:nvSpPr>
        <p:spPr>
          <a:xfrm>
            <a:off x="4473526" y="1582964"/>
            <a:ext cx="6414868" cy="5262979"/>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sz="2000" dirty="0"/>
              <a:t>It is the most important trait of a professional’s personality.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Your </a:t>
            </a:r>
            <a:r>
              <a:rPr lang="en-US" sz="2000" b="1" dirty="0"/>
              <a:t>attitude</a:t>
            </a:r>
            <a:r>
              <a:rPr lang="en-US" sz="2000" dirty="0"/>
              <a:t> </a:t>
            </a:r>
            <a:r>
              <a:rPr lang="en-US" sz="2000" b="1" dirty="0"/>
              <a:t>to</a:t>
            </a:r>
            <a:r>
              <a:rPr lang="en-US" sz="2000" dirty="0"/>
              <a:t> something is the way that you </a:t>
            </a:r>
            <a:r>
              <a:rPr lang="en-US" sz="2000" dirty="0">
                <a:hlinkClick r:id="rId2" tooltip="Definition of think">
                  <a:extLst>
                    <a:ext uri="{A12FA001-AC4F-418D-AE19-62706E023703}">
                      <ahyp:hlinkClr xmlns:ahyp="http://schemas.microsoft.com/office/drawing/2018/hyperlinkcolor" val="tx"/>
                    </a:ext>
                  </a:extLst>
                </a:hlinkClick>
              </a:rPr>
              <a:t>think</a:t>
            </a:r>
            <a:r>
              <a:rPr lang="en-US" sz="2000" dirty="0"/>
              <a:t> and </a:t>
            </a:r>
            <a:r>
              <a:rPr lang="en-US" sz="2000" dirty="0">
                <a:hlinkClick r:id="rId3" tooltip="Definition of feel">
                  <a:extLst>
                    <a:ext uri="{A12FA001-AC4F-418D-AE19-62706E023703}">
                      <ahyp:hlinkClr xmlns:ahyp="http://schemas.microsoft.com/office/drawing/2018/hyperlinkcolor" val="tx"/>
                    </a:ext>
                  </a:extLst>
                </a:hlinkClick>
              </a:rPr>
              <a:t>feel</a:t>
            </a:r>
            <a:r>
              <a:rPr lang="en-US" sz="2000" dirty="0"/>
              <a:t> about it, </a:t>
            </a:r>
            <a:r>
              <a:rPr lang="en-US" sz="2000" dirty="0">
                <a:hlinkClick r:id="rId4" tooltip="Definition of especially">
                  <a:extLst>
                    <a:ext uri="{A12FA001-AC4F-418D-AE19-62706E023703}">
                      <ahyp:hlinkClr xmlns:ahyp="http://schemas.microsoft.com/office/drawing/2018/hyperlinkcolor" val="tx"/>
                    </a:ext>
                  </a:extLst>
                </a:hlinkClick>
              </a:rPr>
              <a:t>especially</a:t>
            </a:r>
            <a:r>
              <a:rPr lang="en-US" sz="2000" dirty="0"/>
              <a:t> when this shows in the way you </a:t>
            </a:r>
            <a:r>
              <a:rPr lang="en-US" sz="2000" dirty="0">
                <a:hlinkClick r:id="rId5" tooltip="Definition of behave">
                  <a:extLst>
                    <a:ext uri="{A12FA001-AC4F-418D-AE19-62706E023703}">
                      <ahyp:hlinkClr xmlns:ahyp="http://schemas.microsoft.com/office/drawing/2018/hyperlinkcolor" val="tx"/>
                    </a:ext>
                  </a:extLst>
                </a:hlinkClick>
              </a:rPr>
              <a:t>behave</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If you are </a:t>
            </a:r>
            <a:r>
              <a:rPr lang="en-US" sz="2000" b="1" dirty="0"/>
              <a:t>positive</a:t>
            </a:r>
            <a:r>
              <a:rPr lang="en-US" sz="2000" dirty="0"/>
              <a:t> </a:t>
            </a:r>
            <a:r>
              <a:rPr lang="en-US" sz="2000" b="1" dirty="0"/>
              <a:t>about</a:t>
            </a:r>
            <a:r>
              <a:rPr lang="en-US" sz="2000" dirty="0"/>
              <a:t> things, you are </a:t>
            </a:r>
            <a:r>
              <a:rPr lang="en-US" sz="2000" dirty="0">
                <a:hlinkClick r:id="rId6" tooltip="Definition of hopeful">
                  <a:extLst>
                    <a:ext uri="{A12FA001-AC4F-418D-AE19-62706E023703}">
                      <ahyp:hlinkClr xmlns:ahyp="http://schemas.microsoft.com/office/drawing/2018/hyperlinkcolor" val="tx"/>
                    </a:ext>
                  </a:extLst>
                </a:hlinkClick>
              </a:rPr>
              <a:t>hopeful</a:t>
            </a:r>
            <a:r>
              <a:rPr lang="en-US" sz="2000" dirty="0"/>
              <a:t> and </a:t>
            </a:r>
            <a:r>
              <a:rPr lang="en-US" sz="2000" dirty="0">
                <a:hlinkClick r:id="rId7" tooltip="Definition of confident">
                  <a:extLst>
                    <a:ext uri="{A12FA001-AC4F-418D-AE19-62706E023703}">
                      <ahyp:hlinkClr xmlns:ahyp="http://schemas.microsoft.com/office/drawing/2018/hyperlinkcolor" val="tx"/>
                    </a:ext>
                  </a:extLst>
                </a:hlinkClick>
              </a:rPr>
              <a:t>confident</a:t>
            </a:r>
            <a:r>
              <a:rPr lang="en-US" sz="2000" dirty="0"/>
              <a:t>, and think of the good </a:t>
            </a:r>
            <a:r>
              <a:rPr lang="en-US" sz="2000" dirty="0">
                <a:hlinkClick r:id="rId8" tooltip="Definition of aspects">
                  <a:extLst>
                    <a:ext uri="{A12FA001-AC4F-418D-AE19-62706E023703}">
                      <ahyp:hlinkClr xmlns:ahyp="http://schemas.microsoft.com/office/drawing/2018/hyperlinkcolor" val="tx"/>
                    </a:ext>
                  </a:extLst>
                </a:hlinkClick>
              </a:rPr>
              <a:t>aspects</a:t>
            </a:r>
            <a:r>
              <a:rPr lang="en-US" sz="2000" dirty="0"/>
              <a:t> of a situation rather than the </a:t>
            </a:r>
            <a:r>
              <a:rPr lang="en-US" sz="2000" dirty="0">
                <a:hlinkClick r:id="rId9" tooltip="Definition of bad">
                  <a:extLst>
                    <a:ext uri="{A12FA001-AC4F-418D-AE19-62706E023703}">
                      <ahyp:hlinkClr xmlns:ahyp="http://schemas.microsoft.com/office/drawing/2018/hyperlinkcolor" val="tx"/>
                    </a:ext>
                  </a:extLst>
                </a:hlinkClick>
              </a:rPr>
              <a:t>bad</a:t>
            </a:r>
            <a:r>
              <a:rPr lang="en-US" sz="2000" dirty="0"/>
              <a:t> ones.</a:t>
            </a:r>
          </a:p>
          <a:p>
            <a:endParaRPr lang="en-US" sz="2000" dirty="0"/>
          </a:p>
          <a:p>
            <a:pPr marL="285750" indent="-285750">
              <a:buFont typeface="Arial" panose="020B0604020202020204" pitchFamily="34" charset="0"/>
              <a:buChar char="•"/>
            </a:pPr>
            <a:r>
              <a:rPr lang="en-US" sz="2000" dirty="0"/>
              <a:t>It helps in reducing stress and seek other’s cooperation.</a:t>
            </a:r>
          </a:p>
          <a:p>
            <a:pPr marL="285750" indent="-285750">
              <a:buFont typeface="Arial" panose="020B0604020202020204" pitchFamily="34" charset="0"/>
              <a:buChar char="•"/>
            </a:pPr>
            <a:endParaRPr lang="en-US" sz="2000" dirty="0"/>
          </a:p>
          <a:p>
            <a:pPr algn="just"/>
            <a:r>
              <a:rPr lang="en-US" sz="2000" dirty="0"/>
              <a:t> </a:t>
            </a:r>
          </a:p>
          <a:p>
            <a:pPr algn="just"/>
            <a:endParaRPr lang="en-US" dirty="0"/>
          </a:p>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7" name="Picture Placeholder 6">
            <a:extLst>
              <a:ext uri="{FF2B5EF4-FFF2-40B4-BE49-F238E27FC236}">
                <a16:creationId xmlns:a16="http://schemas.microsoft.com/office/drawing/2014/main" id="{6F33E1AB-0F95-4958-8B90-64590C993516}"/>
              </a:ext>
            </a:extLst>
          </p:cNvPr>
          <p:cNvPicPr>
            <a:picLocks noGrp="1" noChangeAspect="1"/>
          </p:cNvPicPr>
          <p:nvPr>
            <p:ph type="pic" sz="quarter" idx="11"/>
          </p:nvPr>
        </p:nvPicPr>
        <p:blipFill>
          <a:blip r:embed="rId10"/>
          <a:srcRect l="19471" r="19471"/>
          <a:stretch>
            <a:fillRect/>
          </a:stretch>
        </p:blipFill>
        <p:spPr>
          <a:xfrm>
            <a:off x="733864" y="1590120"/>
            <a:ext cx="3200400" cy="3952551"/>
          </a:xfrm>
          <a:prstGeom prst="rect">
            <a:avLst/>
          </a:prstGeom>
        </p:spPr>
      </p:pic>
    </p:spTree>
    <p:extLst>
      <p:ext uri="{BB962C8B-B14F-4D97-AF65-F5344CB8AC3E}">
        <p14:creationId xmlns:p14="http://schemas.microsoft.com/office/powerpoint/2010/main" val="3418701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Empathy</a:t>
            </a:r>
          </a:p>
        </p:txBody>
      </p:sp>
      <p:sp>
        <p:nvSpPr>
          <p:cNvPr id="2" name="Rectangle 1">
            <a:extLst>
              <a:ext uri="{FF2B5EF4-FFF2-40B4-BE49-F238E27FC236}">
                <a16:creationId xmlns:a16="http://schemas.microsoft.com/office/drawing/2014/main" id="{B2C89914-E756-4E26-B0CA-361FA6EEAE11}"/>
              </a:ext>
            </a:extLst>
          </p:cNvPr>
          <p:cNvSpPr/>
          <p:nvPr/>
        </p:nvSpPr>
        <p:spPr>
          <a:xfrm>
            <a:off x="4473526" y="1582964"/>
            <a:ext cx="6414868" cy="4955203"/>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t>Empathy is the ability to emotionally understand what other people feel, see things from their point of view, and imagine yourself in their place. Essentially, it is putting yourself in someone else's position and feeling what they must be feeling.</a:t>
            </a:r>
          </a:p>
          <a:p>
            <a:endParaRPr lang="en-US" sz="2000" dirty="0"/>
          </a:p>
          <a:p>
            <a:pPr marL="342900" indent="-342900">
              <a:buFont typeface="Arial" panose="020B0604020202020204" pitchFamily="34" charset="0"/>
              <a:buChar char="•"/>
            </a:pPr>
            <a:r>
              <a:rPr lang="en-US" sz="2000" dirty="0"/>
              <a:t>Having a great deal of empathy makes you concerned for the well-being and happiness of others. It also means, however, that you can sometimes get overwhelmed, burned out, or even overstimulated from always thinking about other people's emotions..</a:t>
            </a:r>
            <a:endParaRPr lang="en-IN" sz="2000" dirty="0"/>
          </a:p>
          <a:p>
            <a:pPr marL="285750" indent="-285750">
              <a:buFont typeface="Arial" panose="020B0604020202020204" pitchFamily="34" charset="0"/>
              <a:buChar char="•"/>
            </a:pPr>
            <a:endParaRPr lang="en-US" sz="2000" dirty="0"/>
          </a:p>
          <a:p>
            <a:pPr algn="just"/>
            <a:r>
              <a:rPr lang="en-US" sz="2000" dirty="0"/>
              <a:t> </a:t>
            </a:r>
          </a:p>
          <a:p>
            <a:pPr algn="just"/>
            <a:endParaRPr lang="en-US" dirty="0"/>
          </a:p>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7" name="Picture Placeholder 6">
            <a:extLst>
              <a:ext uri="{FF2B5EF4-FFF2-40B4-BE49-F238E27FC236}">
                <a16:creationId xmlns:a16="http://schemas.microsoft.com/office/drawing/2014/main" id="{6F33E1AB-0F95-4958-8B90-64590C993516}"/>
              </a:ext>
            </a:extLst>
          </p:cNvPr>
          <p:cNvPicPr>
            <a:picLocks noGrp="1" noChangeAspect="1"/>
          </p:cNvPicPr>
          <p:nvPr>
            <p:ph type="pic" sz="quarter" idx="11"/>
          </p:nvPr>
        </p:nvPicPr>
        <p:blipFill>
          <a:blip r:embed="rId2"/>
          <a:srcRect l="19471" r="19471"/>
          <a:stretch>
            <a:fillRect/>
          </a:stretch>
        </p:blipFill>
        <p:spPr>
          <a:xfrm>
            <a:off x="733864" y="1582964"/>
            <a:ext cx="3200400" cy="3952551"/>
          </a:xfrm>
          <a:prstGeom prst="rect">
            <a:avLst/>
          </a:prstGeom>
        </p:spPr>
      </p:pic>
      <p:pic>
        <p:nvPicPr>
          <p:cNvPr id="6" name="Picture 5">
            <a:extLst>
              <a:ext uri="{FF2B5EF4-FFF2-40B4-BE49-F238E27FC236}">
                <a16:creationId xmlns:a16="http://schemas.microsoft.com/office/drawing/2014/main" id="{9E8607CD-563F-453D-88B8-FFA1243E0FFE}"/>
              </a:ext>
            </a:extLst>
          </p:cNvPr>
          <p:cNvPicPr>
            <a:picLocks noChangeAspect="1"/>
          </p:cNvPicPr>
          <p:nvPr/>
        </p:nvPicPr>
        <p:blipFill>
          <a:blip r:embed="rId3"/>
          <a:stretch>
            <a:fillRect/>
          </a:stretch>
        </p:blipFill>
        <p:spPr>
          <a:xfrm>
            <a:off x="618803" y="1631857"/>
            <a:ext cx="3315461" cy="4233220"/>
          </a:xfrm>
          <a:prstGeom prst="rect">
            <a:avLst/>
          </a:prstGeom>
        </p:spPr>
      </p:pic>
    </p:spTree>
    <p:extLst>
      <p:ext uri="{BB962C8B-B14F-4D97-AF65-F5344CB8AC3E}">
        <p14:creationId xmlns:p14="http://schemas.microsoft.com/office/powerpoint/2010/main" val="1862761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5400" b="1" dirty="0"/>
              <a:t>Considerateness</a:t>
            </a:r>
            <a:endParaRPr lang="en-US" dirty="0"/>
          </a:p>
        </p:txBody>
      </p:sp>
      <p:sp>
        <p:nvSpPr>
          <p:cNvPr id="2" name="Rectangle 1">
            <a:extLst>
              <a:ext uri="{FF2B5EF4-FFF2-40B4-BE49-F238E27FC236}">
                <a16:creationId xmlns:a16="http://schemas.microsoft.com/office/drawing/2014/main" id="{B2C89914-E756-4E26-B0CA-361FA6EEAE11}"/>
              </a:ext>
            </a:extLst>
          </p:cNvPr>
          <p:cNvSpPr/>
          <p:nvPr/>
        </p:nvSpPr>
        <p:spPr>
          <a:xfrm>
            <a:off x="4473526" y="1582964"/>
            <a:ext cx="6414868" cy="4647426"/>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400" dirty="0"/>
              <a:t>The civility of manners is a set of conventions that allows us, according to the philosopher Cheshire Calhoun, to “communicate basic moral attitudes of respect, tolerance and </a:t>
            </a:r>
            <a:r>
              <a:rPr lang="en-US" sz="2400" b="1" dirty="0"/>
              <a:t>considerateness</a:t>
            </a:r>
            <a:r>
              <a:rPr lang="en-US" sz="2400" dirty="0"/>
              <a:t>.”</a:t>
            </a:r>
          </a:p>
          <a:p>
            <a:endParaRPr lang="en-US" sz="2400" dirty="0"/>
          </a:p>
          <a:p>
            <a:pPr marL="342900" indent="-342900">
              <a:buFont typeface="Arial" panose="020B0604020202020204" pitchFamily="34" charset="0"/>
              <a:buChar char="•"/>
            </a:pPr>
            <a:r>
              <a:rPr lang="en-US" sz="2400" dirty="0"/>
              <a:t>It makes a professional caring so that the audience feel to be the part of their community and contribute positively.</a:t>
            </a:r>
            <a:endParaRPr lang="en-IN" sz="2400" dirty="0"/>
          </a:p>
          <a:p>
            <a:pPr marL="285750" indent="-285750">
              <a:buFont typeface="Arial" panose="020B0604020202020204" pitchFamily="34" charset="0"/>
              <a:buChar char="•"/>
            </a:pPr>
            <a:endParaRPr lang="en-US" sz="2400" dirty="0"/>
          </a:p>
          <a:p>
            <a:pPr algn="just"/>
            <a:r>
              <a:rPr lang="en-US" sz="2000" dirty="0"/>
              <a:t> </a:t>
            </a:r>
          </a:p>
          <a:p>
            <a:pPr algn="just"/>
            <a:endParaRPr lang="en-US" dirty="0"/>
          </a:p>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7" name="Picture Placeholder 6">
            <a:extLst>
              <a:ext uri="{FF2B5EF4-FFF2-40B4-BE49-F238E27FC236}">
                <a16:creationId xmlns:a16="http://schemas.microsoft.com/office/drawing/2014/main" id="{6F33E1AB-0F95-4958-8B90-64590C993516}"/>
              </a:ext>
            </a:extLst>
          </p:cNvPr>
          <p:cNvPicPr>
            <a:picLocks noGrp="1" noChangeAspect="1"/>
          </p:cNvPicPr>
          <p:nvPr>
            <p:ph type="pic" sz="quarter" idx="11"/>
          </p:nvPr>
        </p:nvPicPr>
        <p:blipFill>
          <a:blip r:embed="rId2"/>
          <a:srcRect l="19471" r="19471"/>
          <a:stretch>
            <a:fillRect/>
          </a:stretch>
        </p:blipFill>
        <p:spPr>
          <a:xfrm>
            <a:off x="323529" y="1582964"/>
            <a:ext cx="4013200" cy="4142587"/>
          </a:xfrm>
          <a:prstGeom prst="rect">
            <a:avLst/>
          </a:prstGeom>
        </p:spPr>
      </p:pic>
      <p:pic>
        <p:nvPicPr>
          <p:cNvPr id="8" name="Picture 7">
            <a:extLst>
              <a:ext uri="{FF2B5EF4-FFF2-40B4-BE49-F238E27FC236}">
                <a16:creationId xmlns:a16="http://schemas.microsoft.com/office/drawing/2014/main" id="{8448A223-1117-4636-B066-A8719958B35A}"/>
              </a:ext>
            </a:extLst>
          </p:cNvPr>
          <p:cNvPicPr>
            <a:picLocks noChangeAspect="1"/>
          </p:cNvPicPr>
          <p:nvPr/>
        </p:nvPicPr>
        <p:blipFill>
          <a:blip r:embed="rId3"/>
          <a:stretch>
            <a:fillRect/>
          </a:stretch>
        </p:blipFill>
        <p:spPr>
          <a:xfrm>
            <a:off x="327464" y="1646147"/>
            <a:ext cx="4013200" cy="4079404"/>
          </a:xfrm>
          <a:prstGeom prst="rect">
            <a:avLst/>
          </a:prstGeom>
        </p:spPr>
      </p:pic>
    </p:spTree>
    <p:extLst>
      <p:ext uri="{BB962C8B-B14F-4D97-AF65-F5344CB8AC3E}">
        <p14:creationId xmlns:p14="http://schemas.microsoft.com/office/powerpoint/2010/main" val="982462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C6257B-4985-4EC2-8BC6-07531F36E5E2}"/>
              </a:ext>
            </a:extLst>
          </p:cNvPr>
          <p:cNvSpPr txBox="1"/>
          <p:nvPr/>
        </p:nvSpPr>
        <p:spPr>
          <a:xfrm>
            <a:off x="1155063" y="1511734"/>
            <a:ext cx="4010324" cy="923330"/>
          </a:xfrm>
          <a:prstGeom prst="rect">
            <a:avLst/>
          </a:prstGeom>
          <a:noFill/>
        </p:spPr>
        <p:txBody>
          <a:bodyPr wrap="square" rtlCol="0" anchor="ctr">
            <a:spAutoFit/>
          </a:bodyPr>
          <a:lstStyle/>
          <a:p>
            <a:r>
              <a:rPr lang="en-US" altLang="ko-KR" sz="5400" b="1" dirty="0">
                <a:solidFill>
                  <a:schemeClr val="bg1"/>
                </a:solidFill>
                <a:cs typeface="Arial" pitchFamily="34" charset="0"/>
              </a:rPr>
              <a:t>Leadership</a:t>
            </a:r>
          </a:p>
        </p:txBody>
      </p:sp>
      <p:sp>
        <p:nvSpPr>
          <p:cNvPr id="9" name="TextBox 8">
            <a:extLst>
              <a:ext uri="{FF2B5EF4-FFF2-40B4-BE49-F238E27FC236}">
                <a16:creationId xmlns:a16="http://schemas.microsoft.com/office/drawing/2014/main" id="{ACB7925B-98A8-47AE-A033-B434D60B821C}"/>
              </a:ext>
            </a:extLst>
          </p:cNvPr>
          <p:cNvSpPr txBox="1"/>
          <p:nvPr/>
        </p:nvSpPr>
        <p:spPr>
          <a:xfrm>
            <a:off x="6016283" y="388349"/>
            <a:ext cx="5269149"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t>Leadership is both a research area and a practical skill encompassing the ability of an individual, group or organization to "lead", influence or guide other individuals, teams, or entire organizations. </a:t>
            </a:r>
          </a:p>
          <a:p>
            <a:pPr marL="342900" indent="-342900">
              <a:buFont typeface="Arial" panose="020B0604020202020204" pitchFamily="34" charset="0"/>
              <a:buChar char="•"/>
            </a:pPr>
            <a:r>
              <a:rPr lang="en-US" sz="2000" dirty="0"/>
              <a:t>Leadership quality equips the speaker with courage to face the challenges which require energy and positivity.</a:t>
            </a:r>
            <a:endParaRPr lang="en-IN" sz="2000" dirty="0"/>
          </a:p>
          <a:p>
            <a:endParaRPr lang="en-US" altLang="ko-KR" sz="2000" dirty="0">
              <a:cs typeface="Arial" pitchFamily="34" charset="0"/>
            </a:endParaRPr>
          </a:p>
        </p:txBody>
      </p:sp>
      <p:pic>
        <p:nvPicPr>
          <p:cNvPr id="12" name="Picture Placeholder 11">
            <a:extLst>
              <a:ext uri="{FF2B5EF4-FFF2-40B4-BE49-F238E27FC236}">
                <a16:creationId xmlns:a16="http://schemas.microsoft.com/office/drawing/2014/main" id="{94384CFB-2CE3-4209-96F0-2A11A371C6CB}"/>
              </a:ext>
            </a:extLst>
          </p:cNvPr>
          <p:cNvPicPr>
            <a:picLocks noGrp="1" noChangeAspect="1"/>
          </p:cNvPicPr>
          <p:nvPr>
            <p:ph type="pic" sz="quarter" idx="11"/>
          </p:nvPr>
        </p:nvPicPr>
        <p:blipFill>
          <a:blip r:embed="rId2"/>
          <a:srcRect t="14955" b="14955"/>
          <a:stretch>
            <a:fillRect/>
          </a:stretch>
        </p:blipFill>
        <p:spPr>
          <a:xfrm>
            <a:off x="4501662" y="4325937"/>
            <a:ext cx="7033113" cy="2532063"/>
          </a:xfrm>
          <a:prstGeom prst="rect">
            <a:avLst/>
          </a:prstGeom>
        </p:spPr>
      </p:pic>
    </p:spTree>
    <p:extLst>
      <p:ext uri="{BB962C8B-B14F-4D97-AF65-F5344CB8AC3E}">
        <p14:creationId xmlns:p14="http://schemas.microsoft.com/office/powerpoint/2010/main" val="202690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Assertiveness</a:t>
            </a:r>
          </a:p>
        </p:txBody>
      </p:sp>
      <p:sp>
        <p:nvSpPr>
          <p:cNvPr id="2" name="Rectangle 1">
            <a:extLst>
              <a:ext uri="{FF2B5EF4-FFF2-40B4-BE49-F238E27FC236}">
                <a16:creationId xmlns:a16="http://schemas.microsoft.com/office/drawing/2014/main" id="{B2C89914-E756-4E26-B0CA-361FA6EEAE11}"/>
              </a:ext>
            </a:extLst>
          </p:cNvPr>
          <p:cNvSpPr/>
          <p:nvPr/>
        </p:nvSpPr>
        <p:spPr>
          <a:xfrm>
            <a:off x="4473526" y="1582964"/>
            <a:ext cx="6414868" cy="4708981"/>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t>Assertiveness is the quality of being self-assured and confident without being aggressive. In the field of psychology and psychotherapy, it is a skill that can be learned and a mode of communication. </a:t>
            </a:r>
          </a:p>
          <a:p>
            <a:endParaRPr lang="en-US" sz="2000" dirty="0"/>
          </a:p>
          <a:p>
            <a:pPr marL="342900" indent="-342900">
              <a:buFont typeface="Arial" panose="020B0604020202020204" pitchFamily="34" charset="0"/>
              <a:buChar char="•"/>
            </a:pPr>
            <a:r>
              <a:rPr lang="en-US" sz="2000" dirty="0"/>
              <a:t>It enables the speaker to think in a positive manner about himself as well as about others.</a:t>
            </a:r>
          </a:p>
          <a:p>
            <a:endParaRPr lang="en-US" sz="2000" dirty="0"/>
          </a:p>
          <a:p>
            <a:pPr marL="342900" indent="-342900">
              <a:buFont typeface="Arial" panose="020B0604020202020204" pitchFamily="34" charset="0"/>
              <a:buChar char="•"/>
            </a:pPr>
            <a:r>
              <a:rPr lang="en-US" sz="2000" dirty="0"/>
              <a:t>This positive attribute keeps him free from all tensions just because he is ready to interact with others and seek their cooperation.</a:t>
            </a:r>
            <a:endParaRPr lang="en-IN" sz="2000" dirty="0"/>
          </a:p>
          <a:p>
            <a:pPr marL="285750" indent="-285750">
              <a:buFont typeface="Arial" panose="020B0604020202020204" pitchFamily="34" charset="0"/>
              <a:buChar char="•"/>
            </a:pPr>
            <a:endParaRPr lang="en-US" sz="2000" dirty="0"/>
          </a:p>
          <a:p>
            <a:pPr algn="just"/>
            <a:r>
              <a:rPr lang="en-US" sz="2000" dirty="0"/>
              <a:t> </a:t>
            </a:r>
          </a:p>
          <a:p>
            <a:pPr algn="just"/>
            <a:endParaRPr lang="en-US" sz="2000" dirty="0"/>
          </a:p>
          <a:p>
            <a:pPr algn="ct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Picture Placeholder 3">
            <a:extLst>
              <a:ext uri="{FF2B5EF4-FFF2-40B4-BE49-F238E27FC236}">
                <a16:creationId xmlns:a16="http://schemas.microsoft.com/office/drawing/2014/main" id="{2F48A347-9175-4418-90CA-9C645E95716E}"/>
              </a:ext>
            </a:extLst>
          </p:cNvPr>
          <p:cNvSpPr>
            <a:spLocks noGrp="1"/>
          </p:cNvSpPr>
          <p:nvPr>
            <p:ph type="pic" sz="quarter" idx="11"/>
          </p:nvPr>
        </p:nvSpPr>
        <p:spPr/>
      </p:sp>
      <p:pic>
        <p:nvPicPr>
          <p:cNvPr id="8" name="Picture 7">
            <a:extLst>
              <a:ext uri="{FF2B5EF4-FFF2-40B4-BE49-F238E27FC236}">
                <a16:creationId xmlns:a16="http://schemas.microsoft.com/office/drawing/2014/main" id="{1F8C9634-7061-4B21-915E-C0A5B25BCBC9}"/>
              </a:ext>
            </a:extLst>
          </p:cNvPr>
          <p:cNvPicPr>
            <a:picLocks noChangeAspect="1"/>
          </p:cNvPicPr>
          <p:nvPr/>
        </p:nvPicPr>
        <p:blipFill>
          <a:blip r:embed="rId2"/>
          <a:stretch>
            <a:fillRect/>
          </a:stretch>
        </p:blipFill>
        <p:spPr>
          <a:xfrm>
            <a:off x="762001" y="1582963"/>
            <a:ext cx="3200400" cy="4627335"/>
          </a:xfrm>
          <a:prstGeom prst="rect">
            <a:avLst/>
          </a:prstGeom>
        </p:spPr>
      </p:pic>
    </p:spTree>
    <p:extLst>
      <p:ext uri="{BB962C8B-B14F-4D97-AF65-F5344CB8AC3E}">
        <p14:creationId xmlns:p14="http://schemas.microsoft.com/office/powerpoint/2010/main" val="2977738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C6257B-4985-4EC2-8BC6-07531F36E5E2}"/>
              </a:ext>
            </a:extLst>
          </p:cNvPr>
          <p:cNvSpPr txBox="1"/>
          <p:nvPr/>
        </p:nvSpPr>
        <p:spPr>
          <a:xfrm>
            <a:off x="1155063" y="1557900"/>
            <a:ext cx="4010324" cy="830997"/>
          </a:xfrm>
          <a:prstGeom prst="rect">
            <a:avLst/>
          </a:prstGeom>
          <a:noFill/>
        </p:spPr>
        <p:txBody>
          <a:bodyPr wrap="square" rtlCol="0" anchor="ctr">
            <a:spAutoFit/>
          </a:bodyPr>
          <a:lstStyle/>
          <a:p>
            <a:r>
              <a:rPr lang="en-US" altLang="ko-KR" sz="4800" b="1" dirty="0">
                <a:solidFill>
                  <a:schemeClr val="bg1"/>
                </a:solidFill>
                <a:cs typeface="Arial" pitchFamily="34" charset="0"/>
              </a:rPr>
              <a:t>Competence</a:t>
            </a:r>
          </a:p>
        </p:txBody>
      </p:sp>
      <p:sp>
        <p:nvSpPr>
          <p:cNvPr id="9" name="TextBox 8">
            <a:extLst>
              <a:ext uri="{FF2B5EF4-FFF2-40B4-BE49-F238E27FC236}">
                <a16:creationId xmlns:a16="http://schemas.microsoft.com/office/drawing/2014/main" id="{ACB7925B-98A8-47AE-A033-B434D60B821C}"/>
              </a:ext>
            </a:extLst>
          </p:cNvPr>
          <p:cNvSpPr txBox="1"/>
          <p:nvPr/>
        </p:nvSpPr>
        <p:spPr>
          <a:xfrm>
            <a:off x="6016283" y="553449"/>
            <a:ext cx="5269149" cy="3170099"/>
          </a:xfrm>
          <a:prstGeom prst="rect">
            <a:avLst/>
          </a:prstGeom>
          <a:noFill/>
        </p:spPr>
        <p:txBody>
          <a:bodyPr wrap="square" rtlCol="0">
            <a:spAutoFit/>
          </a:bodyPr>
          <a:lstStyle/>
          <a:p>
            <a:r>
              <a:rPr lang="en-US" sz="2000" dirty="0"/>
              <a:t>Competence is the set of demonstrable characteristics and skills that enable and improve the efficiency or performance of a job. The term "competence" first appeared in an article authored by R.W. White in 1959 as a concept for performance motivation.</a:t>
            </a:r>
          </a:p>
          <a:p>
            <a:endParaRPr lang="en-US" sz="2000" dirty="0"/>
          </a:p>
          <a:p>
            <a:r>
              <a:rPr lang="en-US" sz="2000" dirty="0"/>
              <a:t>It refers to a quality of possessing required skill, knowledge, qualification or capacity.</a:t>
            </a:r>
            <a:endParaRPr lang="en-IN" sz="2000" dirty="0"/>
          </a:p>
          <a:p>
            <a:endParaRPr lang="en-US" altLang="ko-KR" sz="2000" dirty="0">
              <a:cs typeface="Arial" pitchFamily="34" charset="0"/>
            </a:endParaRPr>
          </a:p>
        </p:txBody>
      </p:sp>
      <p:sp>
        <p:nvSpPr>
          <p:cNvPr id="3" name="Picture Placeholder 2">
            <a:extLst>
              <a:ext uri="{FF2B5EF4-FFF2-40B4-BE49-F238E27FC236}">
                <a16:creationId xmlns:a16="http://schemas.microsoft.com/office/drawing/2014/main" id="{7A16E8D0-35C8-480E-85D0-0D5BED63D2E4}"/>
              </a:ext>
            </a:extLst>
          </p:cNvPr>
          <p:cNvSpPr>
            <a:spLocks noGrp="1"/>
          </p:cNvSpPr>
          <p:nvPr>
            <p:ph type="pic" sz="quarter" idx="11"/>
          </p:nvPr>
        </p:nvSpPr>
        <p:spPr>
          <a:xfrm>
            <a:off x="5410200" y="4229100"/>
            <a:ext cx="5875232" cy="1981200"/>
          </a:xfrm>
        </p:spPr>
      </p:sp>
      <p:pic>
        <p:nvPicPr>
          <p:cNvPr id="7" name="Picture 6">
            <a:extLst>
              <a:ext uri="{FF2B5EF4-FFF2-40B4-BE49-F238E27FC236}">
                <a16:creationId xmlns:a16="http://schemas.microsoft.com/office/drawing/2014/main" id="{DA575272-11B1-4BA0-BFA2-04681E874D62}"/>
              </a:ext>
            </a:extLst>
          </p:cNvPr>
          <p:cNvPicPr>
            <a:picLocks noChangeAspect="1"/>
          </p:cNvPicPr>
          <p:nvPr/>
        </p:nvPicPr>
        <p:blipFill>
          <a:blip r:embed="rId2"/>
          <a:stretch>
            <a:fillRect/>
          </a:stretch>
        </p:blipFill>
        <p:spPr>
          <a:xfrm>
            <a:off x="5410200" y="4127501"/>
            <a:ext cx="6134100" cy="2730500"/>
          </a:xfrm>
          <a:prstGeom prst="rect">
            <a:avLst/>
          </a:prstGeom>
        </p:spPr>
      </p:pic>
    </p:spTree>
    <p:extLst>
      <p:ext uri="{BB962C8B-B14F-4D97-AF65-F5344CB8AC3E}">
        <p14:creationId xmlns:p14="http://schemas.microsoft.com/office/powerpoint/2010/main" val="914969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IN" dirty="0"/>
              <a:t>Team Spirit</a:t>
            </a:r>
            <a:endParaRPr lang="en-US" dirty="0"/>
          </a:p>
        </p:txBody>
      </p:sp>
      <p:sp>
        <p:nvSpPr>
          <p:cNvPr id="2" name="Rectangle 1">
            <a:extLst>
              <a:ext uri="{FF2B5EF4-FFF2-40B4-BE49-F238E27FC236}">
                <a16:creationId xmlns:a16="http://schemas.microsoft.com/office/drawing/2014/main" id="{B2C89914-E756-4E26-B0CA-361FA6EEAE11}"/>
              </a:ext>
            </a:extLst>
          </p:cNvPr>
          <p:cNvSpPr/>
          <p:nvPr/>
        </p:nvSpPr>
        <p:spPr>
          <a:xfrm>
            <a:off x="4473526" y="1582964"/>
            <a:ext cx="6414868" cy="5262979"/>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400" b="1" dirty="0"/>
              <a:t>Team </a:t>
            </a:r>
            <a:r>
              <a:rPr lang="en-US" sz="2400" b="1" dirty="0">
                <a:hlinkClick r:id="rId2" tooltip="Definition of spirit">
                  <a:extLst>
                    <a:ext uri="{A12FA001-AC4F-418D-AE19-62706E023703}">
                      <ahyp:hlinkClr xmlns:ahyp="http://schemas.microsoft.com/office/drawing/2018/hyperlinkcolor" val="tx"/>
                    </a:ext>
                  </a:extLst>
                </a:hlinkClick>
              </a:rPr>
              <a:t>spirit</a:t>
            </a:r>
            <a:r>
              <a:rPr lang="en-US" sz="2400" dirty="0"/>
              <a:t> is the </a:t>
            </a:r>
            <a:r>
              <a:rPr lang="en-US" sz="2400" dirty="0">
                <a:hlinkClick r:id="rId3" tooltip="Definition of feeling">
                  <a:extLst>
                    <a:ext uri="{A12FA001-AC4F-418D-AE19-62706E023703}">
                      <ahyp:hlinkClr xmlns:ahyp="http://schemas.microsoft.com/office/drawing/2018/hyperlinkcolor" val="tx"/>
                    </a:ext>
                  </a:extLst>
                </a:hlinkClick>
              </a:rPr>
              <a:t>feeling</a:t>
            </a:r>
            <a:r>
              <a:rPr lang="en-US" sz="2400" dirty="0"/>
              <a:t> of </a:t>
            </a:r>
            <a:r>
              <a:rPr lang="en-US" sz="2400" dirty="0">
                <a:hlinkClick r:id="rId4" tooltip="Definition of pride">
                  <a:extLst>
                    <a:ext uri="{A12FA001-AC4F-418D-AE19-62706E023703}">
                      <ahyp:hlinkClr xmlns:ahyp="http://schemas.microsoft.com/office/drawing/2018/hyperlinkcolor" val="tx"/>
                    </a:ext>
                  </a:extLst>
                </a:hlinkClick>
              </a:rPr>
              <a:t>pride</a:t>
            </a:r>
            <a:r>
              <a:rPr lang="en-US" sz="2400" dirty="0"/>
              <a:t> and </a:t>
            </a:r>
            <a:r>
              <a:rPr lang="en-US" sz="2400" dirty="0">
                <a:hlinkClick r:id="rId5" tooltip="Definition of loyalty">
                  <a:extLst>
                    <a:ext uri="{A12FA001-AC4F-418D-AE19-62706E023703}">
                      <ahyp:hlinkClr xmlns:ahyp="http://schemas.microsoft.com/office/drawing/2018/hyperlinkcolor" val="tx"/>
                    </a:ext>
                  </a:extLst>
                </a:hlinkClick>
              </a:rPr>
              <a:t>loyalty</a:t>
            </a:r>
            <a:r>
              <a:rPr lang="en-US" sz="2400" dirty="0"/>
              <a:t> that </a:t>
            </a:r>
            <a:r>
              <a:rPr lang="en-US" sz="2400" dirty="0">
                <a:hlinkClick r:id="rId6" tooltip="Definition of exists">
                  <a:extLst>
                    <a:ext uri="{A12FA001-AC4F-418D-AE19-62706E023703}">
                      <ahyp:hlinkClr xmlns:ahyp="http://schemas.microsoft.com/office/drawing/2018/hyperlinkcolor" val="tx"/>
                    </a:ext>
                  </a:extLst>
                </a:hlinkClick>
              </a:rPr>
              <a:t>exists</a:t>
            </a:r>
            <a:r>
              <a:rPr lang="en-US" sz="2400" dirty="0"/>
              <a:t> among the members of a team and that makes them </a:t>
            </a:r>
            <a:r>
              <a:rPr lang="en-US" sz="2400" dirty="0">
                <a:hlinkClick r:id="rId7" tooltip="Definition of want">
                  <a:extLst>
                    <a:ext uri="{A12FA001-AC4F-418D-AE19-62706E023703}">
                      <ahyp:hlinkClr xmlns:ahyp="http://schemas.microsoft.com/office/drawing/2018/hyperlinkcolor" val="tx"/>
                    </a:ext>
                  </a:extLst>
                </a:hlinkClick>
              </a:rPr>
              <a:t>want</a:t>
            </a:r>
            <a:r>
              <a:rPr lang="en-US" sz="2400" dirty="0"/>
              <a:t> their team to do </a:t>
            </a:r>
            <a:r>
              <a:rPr lang="en-US" sz="2400" dirty="0">
                <a:hlinkClick r:id="rId8" tooltip="Definition of well">
                  <a:extLst>
                    <a:ext uri="{A12FA001-AC4F-418D-AE19-62706E023703}">
                      <ahyp:hlinkClr xmlns:ahyp="http://schemas.microsoft.com/office/drawing/2018/hyperlinkcolor" val="tx"/>
                    </a:ext>
                  </a:extLst>
                </a:hlinkClick>
              </a:rPr>
              <a:t>well</a:t>
            </a:r>
            <a:r>
              <a:rPr lang="en-US" sz="2400" dirty="0"/>
              <a:t> or to be the </a:t>
            </a:r>
            <a:r>
              <a:rPr lang="en-US" sz="2400" dirty="0">
                <a:hlinkClick r:id="rId9" tooltip="Definition of best">
                  <a:extLst>
                    <a:ext uri="{A12FA001-AC4F-418D-AE19-62706E023703}">
                      <ahyp:hlinkClr xmlns:ahyp="http://schemas.microsoft.com/office/drawing/2018/hyperlinkcolor" val="tx"/>
                    </a:ext>
                  </a:extLst>
                </a:hlinkClick>
              </a:rPr>
              <a:t>best</a:t>
            </a:r>
            <a:r>
              <a:rPr lang="en-US" sz="2400" dirty="0"/>
              <a:t>.</a:t>
            </a:r>
          </a:p>
          <a:p>
            <a:pPr marL="342900" indent="-342900">
              <a:buFont typeface="Arial" panose="020B0604020202020204" pitchFamily="34" charset="0"/>
              <a:buChar char="•"/>
            </a:pPr>
            <a:r>
              <a:rPr lang="en-US" sz="2400" dirty="0"/>
              <a:t>Team spirit is crucial to a work environment the stronger the team the stronger the company, by having strong team spirit among colleagues will boost motivation and will enable colleagues to feel a part of a team.</a:t>
            </a:r>
            <a:endParaRPr lang="en-IN" sz="2400" dirty="0"/>
          </a:p>
          <a:p>
            <a:pPr algn="just"/>
            <a:r>
              <a:rPr lang="en-US" sz="2400" dirty="0"/>
              <a:t> </a:t>
            </a:r>
          </a:p>
          <a:p>
            <a:pPr algn="just"/>
            <a:endParaRPr lang="en-US" sz="2400" dirty="0"/>
          </a:p>
          <a:p>
            <a:pPr algn="ct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4" name="Picture Placeholder 3">
            <a:extLst>
              <a:ext uri="{FF2B5EF4-FFF2-40B4-BE49-F238E27FC236}">
                <a16:creationId xmlns:a16="http://schemas.microsoft.com/office/drawing/2014/main" id="{2F48A347-9175-4418-90CA-9C645E95716E}"/>
              </a:ext>
            </a:extLst>
          </p:cNvPr>
          <p:cNvSpPr>
            <a:spLocks noGrp="1"/>
          </p:cNvSpPr>
          <p:nvPr>
            <p:ph type="pic" sz="quarter" idx="11"/>
          </p:nvPr>
        </p:nvSpPr>
        <p:spPr/>
      </p:sp>
      <p:pic>
        <p:nvPicPr>
          <p:cNvPr id="6" name="Picture 5">
            <a:extLst>
              <a:ext uri="{FF2B5EF4-FFF2-40B4-BE49-F238E27FC236}">
                <a16:creationId xmlns:a16="http://schemas.microsoft.com/office/drawing/2014/main" id="{82CF27EB-4EF7-4285-97E3-8D2CBAC80EF5}"/>
              </a:ext>
            </a:extLst>
          </p:cNvPr>
          <p:cNvPicPr>
            <a:picLocks noChangeAspect="1"/>
          </p:cNvPicPr>
          <p:nvPr/>
        </p:nvPicPr>
        <p:blipFill>
          <a:blip r:embed="rId10"/>
          <a:stretch>
            <a:fillRect/>
          </a:stretch>
        </p:blipFill>
        <p:spPr>
          <a:xfrm>
            <a:off x="762000" y="1378634"/>
            <a:ext cx="3200400" cy="4831666"/>
          </a:xfrm>
          <a:prstGeom prst="rect">
            <a:avLst/>
          </a:prstGeom>
        </p:spPr>
      </p:pic>
    </p:spTree>
    <p:extLst>
      <p:ext uri="{BB962C8B-B14F-4D97-AF65-F5344CB8AC3E}">
        <p14:creationId xmlns:p14="http://schemas.microsoft.com/office/powerpoint/2010/main" val="4170873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IN" dirty="0"/>
              <a:t>Adaptability</a:t>
            </a:r>
            <a:endParaRPr lang="en-US" dirty="0"/>
          </a:p>
        </p:txBody>
      </p:sp>
      <p:sp>
        <p:nvSpPr>
          <p:cNvPr id="2" name="Rectangle 1">
            <a:extLst>
              <a:ext uri="{FF2B5EF4-FFF2-40B4-BE49-F238E27FC236}">
                <a16:creationId xmlns:a16="http://schemas.microsoft.com/office/drawing/2014/main" id="{B2C89914-E756-4E26-B0CA-361FA6EEAE11}"/>
              </a:ext>
            </a:extLst>
          </p:cNvPr>
          <p:cNvSpPr/>
          <p:nvPr/>
        </p:nvSpPr>
        <p:spPr>
          <a:xfrm>
            <a:off x="4473526" y="1582964"/>
            <a:ext cx="6414868" cy="5632311"/>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t>Being able to adapt to changing environments and work processes can be desirable traits to employers. </a:t>
            </a:r>
          </a:p>
          <a:p>
            <a:pPr marL="342900" indent="-342900">
              <a:buFont typeface="Arial" panose="020B0604020202020204" pitchFamily="34" charset="0"/>
              <a:buChar char="•"/>
            </a:pPr>
            <a:r>
              <a:rPr lang="en-US" sz="2000" dirty="0"/>
              <a:t>Having adaptability skills means you are open and willing to learn new things, take on new challenges and adjust suit transitions in the workplace.</a:t>
            </a:r>
          </a:p>
          <a:p>
            <a:pPr marL="342900" indent="-342900">
              <a:buFont typeface="Arial" panose="020B0604020202020204" pitchFamily="34" charset="0"/>
              <a:buChar char="•"/>
            </a:pPr>
            <a:r>
              <a:rPr lang="en-US" sz="2000" dirty="0"/>
              <a:t> Additionally, developing your adaptability can also mean developing other soft skills like communication and interpersonal skills.</a:t>
            </a:r>
          </a:p>
          <a:p>
            <a:pPr marL="342900" indent="-342900">
              <a:buFont typeface="Arial" panose="020B0604020202020204" pitchFamily="34" charset="0"/>
              <a:buChar char="•"/>
            </a:pPr>
            <a:r>
              <a:rPr lang="en-US" sz="2000" dirty="0"/>
              <a:t>Being adaptable in the workplace can be important when working on projects, developing strategies and implementing different approaches to doing your job. By showing your employers your adaptability skills, you are revealing how motivated you are to try new things and learn new skills.</a:t>
            </a:r>
            <a:endParaRPr lang="en-IN" sz="2000" dirty="0"/>
          </a:p>
          <a:p>
            <a:pPr algn="just"/>
            <a:r>
              <a:rPr lang="en-US" sz="2000" dirty="0"/>
              <a:t> </a:t>
            </a:r>
          </a:p>
          <a:p>
            <a:pPr algn="just"/>
            <a:endParaRPr lang="en-US" sz="2000" dirty="0"/>
          </a:p>
          <a:p>
            <a:pPr algn="ct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Placeholder 6">
            <a:extLst>
              <a:ext uri="{FF2B5EF4-FFF2-40B4-BE49-F238E27FC236}">
                <a16:creationId xmlns:a16="http://schemas.microsoft.com/office/drawing/2014/main" id="{A09C69E1-EBB5-43BC-8F11-AD56A70319ED}"/>
              </a:ext>
            </a:extLst>
          </p:cNvPr>
          <p:cNvPicPr>
            <a:picLocks noGrp="1" noChangeAspect="1"/>
          </p:cNvPicPr>
          <p:nvPr>
            <p:ph type="pic" sz="quarter" idx="11"/>
          </p:nvPr>
        </p:nvPicPr>
        <p:blipFill>
          <a:blip r:embed="rId2"/>
          <a:srcRect l="15420" r="15420"/>
          <a:stretch>
            <a:fillRect/>
          </a:stretch>
        </p:blipFill>
        <p:spPr>
          <a:xfrm>
            <a:off x="762000" y="1527175"/>
            <a:ext cx="3200400" cy="4627563"/>
          </a:xfrm>
          <a:prstGeom prst="rect">
            <a:avLst/>
          </a:prstGeom>
        </p:spPr>
      </p:pic>
    </p:spTree>
    <p:extLst>
      <p:ext uri="{BB962C8B-B14F-4D97-AF65-F5344CB8AC3E}">
        <p14:creationId xmlns:p14="http://schemas.microsoft.com/office/powerpoint/2010/main" val="718964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8" y="3487055"/>
            <a:ext cx="7054245" cy="830997"/>
          </a:xfrm>
          <a:prstGeom prst="rect">
            <a:avLst/>
          </a:prstGeom>
          <a:noFill/>
        </p:spPr>
        <p:txBody>
          <a:bodyPr wrap="square" rtlCol="0" anchor="ctr">
            <a:spAutoFit/>
          </a:bodyPr>
          <a:lstStyle/>
          <a:p>
            <a:pPr algn="ctr"/>
            <a:r>
              <a:rPr lang="en-US" altLang="ko-KR" sz="4800" dirty="0">
                <a:solidFill>
                  <a:schemeClr val="bg1"/>
                </a:solidFill>
                <a:cs typeface="Arial" pitchFamily="34" charset="0"/>
              </a:rPr>
              <a:t>Unit V</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568920" y="4192103"/>
            <a:ext cx="7054160" cy="379656"/>
          </a:xfrm>
          <a:prstGeom prst="rect">
            <a:avLst/>
          </a:prstGeom>
          <a:noFill/>
        </p:spPr>
        <p:txBody>
          <a:bodyPr wrap="square" rtlCol="0" anchor="ctr">
            <a:spAutoFit/>
          </a:bodyPr>
          <a:lstStyle/>
          <a:p>
            <a:pPr algn="ctr"/>
            <a:r>
              <a:rPr lang="en-IN" sz="1800" b="0" i="0" u="none" strike="noStrike" baseline="0" dirty="0">
                <a:solidFill>
                  <a:schemeClr val="bg1"/>
                </a:solidFill>
                <a:latin typeface="CIDFont+F1"/>
              </a:rPr>
              <a:t>Dimensions of Oral Communication &amp; Voice Dynamics:</a:t>
            </a:r>
            <a:endParaRPr lang="ko-KR" altLang="en-US" sz="1867"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8994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IN" dirty="0"/>
              <a:t>Analytical Skills</a:t>
            </a:r>
            <a:endParaRPr lang="en-US" dirty="0"/>
          </a:p>
        </p:txBody>
      </p:sp>
      <p:sp>
        <p:nvSpPr>
          <p:cNvPr id="2" name="Rectangle 1">
            <a:extLst>
              <a:ext uri="{FF2B5EF4-FFF2-40B4-BE49-F238E27FC236}">
                <a16:creationId xmlns:a16="http://schemas.microsoft.com/office/drawing/2014/main" id="{B2C89914-E756-4E26-B0CA-361FA6EEAE11}"/>
              </a:ext>
            </a:extLst>
          </p:cNvPr>
          <p:cNvSpPr/>
          <p:nvPr/>
        </p:nvSpPr>
        <p:spPr>
          <a:xfrm>
            <a:off x="4473526" y="1723644"/>
            <a:ext cx="6414868" cy="3970318"/>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b="1" dirty="0"/>
              <a:t>Analytical skill</a:t>
            </a:r>
            <a:r>
              <a:rPr lang="en-US" dirty="0"/>
              <a:t> is the ability to deconstruct </a:t>
            </a:r>
            <a:r>
              <a:rPr lang="en-US" dirty="0">
                <a:hlinkClick r:id="rId2" tooltip="Information">
                  <a:extLst>
                    <a:ext uri="{A12FA001-AC4F-418D-AE19-62706E023703}">
                      <ahyp:hlinkClr xmlns:ahyp="http://schemas.microsoft.com/office/drawing/2018/hyperlinkcolor" val="tx"/>
                    </a:ext>
                  </a:extLst>
                </a:hlinkClick>
              </a:rPr>
              <a:t>information</a:t>
            </a:r>
            <a:r>
              <a:rPr lang="en-US" dirty="0"/>
              <a:t> into smaller categories in order to draw conclusions. </a:t>
            </a:r>
          </a:p>
          <a:p>
            <a:pPr marL="285750" indent="-285750">
              <a:buFont typeface="Arial" panose="020B0604020202020204" pitchFamily="34" charset="0"/>
              <a:buChar char="•"/>
            </a:pPr>
            <a:r>
              <a:rPr lang="en-US" dirty="0"/>
              <a:t>Analytical skill consists of categories that include logical reasoning, critical thinking, communication, research, data analysis and creativity. </a:t>
            </a:r>
          </a:p>
          <a:p>
            <a:pPr marL="285750" indent="-285750">
              <a:buFont typeface="Arial" panose="020B0604020202020204" pitchFamily="34" charset="0"/>
              <a:buChar char="•"/>
            </a:pPr>
            <a:r>
              <a:rPr lang="en-US" dirty="0"/>
              <a:t>Analytical skill is taught in contemporary </a:t>
            </a:r>
            <a:r>
              <a:rPr lang="en-US" dirty="0">
                <a:hlinkClick r:id="rId3" tooltip="Education">
                  <a:extLst>
                    <a:ext uri="{A12FA001-AC4F-418D-AE19-62706E023703}">
                      <ahyp:hlinkClr xmlns:ahyp="http://schemas.microsoft.com/office/drawing/2018/hyperlinkcolor" val="tx"/>
                    </a:ext>
                  </a:extLst>
                </a:hlinkClick>
              </a:rPr>
              <a:t>education</a:t>
            </a:r>
            <a:r>
              <a:rPr lang="en-US" dirty="0"/>
              <a:t> with the intention of fostering the appropriate practices for future </a:t>
            </a:r>
            <a:r>
              <a:rPr lang="en-US" dirty="0">
                <a:hlinkClick r:id="rId4" tooltip="Profession">
                  <a:extLst>
                    <a:ext uri="{A12FA001-AC4F-418D-AE19-62706E023703}">
                      <ahyp:hlinkClr xmlns:ahyp="http://schemas.microsoft.com/office/drawing/2018/hyperlinkcolor" val="tx"/>
                    </a:ext>
                  </a:extLst>
                </a:hlinkClick>
              </a:rPr>
              <a:t>professions</a:t>
            </a:r>
            <a:r>
              <a:rPr lang="en-US" dirty="0"/>
              <a:t>. </a:t>
            </a:r>
          </a:p>
          <a:p>
            <a:pPr marL="285750" indent="-285750">
              <a:buFont typeface="Arial" panose="020B0604020202020204" pitchFamily="34" charset="0"/>
              <a:buChar char="•"/>
            </a:pPr>
            <a:r>
              <a:rPr lang="en-US" dirty="0"/>
              <a:t>The professions that adopt analytical skill include </a:t>
            </a:r>
            <a:r>
              <a:rPr lang="en-US" dirty="0">
                <a:hlinkClick r:id="rId3" tooltip="Education">
                  <a:extLst>
                    <a:ext uri="{A12FA001-AC4F-418D-AE19-62706E023703}">
                      <ahyp:hlinkClr xmlns:ahyp="http://schemas.microsoft.com/office/drawing/2018/hyperlinkcolor" val="tx"/>
                    </a:ext>
                  </a:extLst>
                </a:hlinkClick>
              </a:rPr>
              <a:t>educational institutions</a:t>
            </a:r>
            <a:r>
              <a:rPr lang="en-US" dirty="0"/>
              <a:t>, </a:t>
            </a:r>
            <a:r>
              <a:rPr lang="en-US" dirty="0">
                <a:hlinkClick r:id="rId5" tooltip="Public sector">
                  <a:extLst>
                    <a:ext uri="{A12FA001-AC4F-418D-AE19-62706E023703}">
                      <ahyp:hlinkClr xmlns:ahyp="http://schemas.microsoft.com/office/drawing/2018/hyperlinkcolor" val="tx"/>
                    </a:ext>
                  </a:extLst>
                </a:hlinkClick>
              </a:rPr>
              <a:t>public institutions</a:t>
            </a:r>
            <a:r>
              <a:rPr lang="en-US" dirty="0"/>
              <a:t>, </a:t>
            </a:r>
            <a:r>
              <a:rPr lang="en-US" dirty="0">
                <a:hlinkClick r:id="rId6" tooltip="Community organization">
                  <a:extLst>
                    <a:ext uri="{A12FA001-AC4F-418D-AE19-62706E023703}">
                      <ahyp:hlinkClr xmlns:ahyp="http://schemas.microsoft.com/office/drawing/2018/hyperlinkcolor" val="tx"/>
                    </a:ext>
                  </a:extLst>
                </a:hlinkClick>
              </a:rPr>
              <a:t>community </a:t>
            </a:r>
            <a:r>
              <a:rPr lang="en-US" u="sng" dirty="0">
                <a:hlinkClick r:id="rId6" tooltip="Community organization">
                  <a:extLst>
                    <a:ext uri="{A12FA001-AC4F-418D-AE19-62706E023703}">
                      <ahyp:hlinkClr xmlns:ahyp="http://schemas.microsoft.com/office/drawing/2018/hyperlinkcolor" val="tx"/>
                    </a:ext>
                  </a:extLst>
                </a:hlinkClick>
              </a:rPr>
              <a:t>organizations</a:t>
            </a:r>
            <a:r>
              <a:rPr lang="en-US" dirty="0"/>
              <a:t> and industry.</a:t>
            </a:r>
            <a:endParaRPr lang="en-IN" dirty="0"/>
          </a:p>
          <a:p>
            <a:pPr algn="just"/>
            <a:endParaRPr lang="en-US" dirty="0"/>
          </a:p>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8" name="Picture Placeholder 7">
            <a:extLst>
              <a:ext uri="{FF2B5EF4-FFF2-40B4-BE49-F238E27FC236}">
                <a16:creationId xmlns:a16="http://schemas.microsoft.com/office/drawing/2014/main" id="{7046A671-37B7-45D2-BD05-656AC285DC66}"/>
              </a:ext>
            </a:extLst>
          </p:cNvPr>
          <p:cNvPicPr>
            <a:picLocks noGrp="1" noChangeAspect="1"/>
          </p:cNvPicPr>
          <p:nvPr>
            <p:ph type="pic" sz="quarter" idx="11"/>
          </p:nvPr>
        </p:nvPicPr>
        <p:blipFill>
          <a:blip r:embed="rId7"/>
          <a:srcRect l="15420" r="15420"/>
          <a:stretch>
            <a:fillRect/>
          </a:stretch>
        </p:blipFill>
        <p:spPr>
          <a:xfrm>
            <a:off x="762000" y="1582738"/>
            <a:ext cx="3200400" cy="4627562"/>
          </a:xfrm>
          <a:prstGeom prst="rect">
            <a:avLst/>
          </a:prstGeom>
        </p:spPr>
      </p:pic>
    </p:spTree>
    <p:extLst>
      <p:ext uri="{BB962C8B-B14F-4D97-AF65-F5344CB8AC3E}">
        <p14:creationId xmlns:p14="http://schemas.microsoft.com/office/powerpoint/2010/main" val="1743883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IN" dirty="0"/>
              <a:t>Observational Skills</a:t>
            </a:r>
            <a:endParaRPr lang="en-US" dirty="0"/>
          </a:p>
        </p:txBody>
      </p:sp>
      <p:sp>
        <p:nvSpPr>
          <p:cNvPr id="2" name="Rectangle 1">
            <a:extLst>
              <a:ext uri="{FF2B5EF4-FFF2-40B4-BE49-F238E27FC236}">
                <a16:creationId xmlns:a16="http://schemas.microsoft.com/office/drawing/2014/main" id="{B2C89914-E756-4E26-B0CA-361FA6EEAE11}"/>
              </a:ext>
            </a:extLst>
          </p:cNvPr>
          <p:cNvSpPr/>
          <p:nvPr/>
        </p:nvSpPr>
        <p:spPr>
          <a:xfrm>
            <a:off x="4473526" y="1723644"/>
            <a:ext cx="6414868" cy="3970318"/>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b="1" dirty="0"/>
              <a:t>Analytical skill</a:t>
            </a:r>
            <a:r>
              <a:rPr lang="en-US" dirty="0"/>
              <a:t> is the ability to deconstruct </a:t>
            </a:r>
            <a:r>
              <a:rPr lang="en-US" dirty="0">
                <a:hlinkClick r:id="rId2" tooltip="Information">
                  <a:extLst>
                    <a:ext uri="{A12FA001-AC4F-418D-AE19-62706E023703}">
                      <ahyp:hlinkClr xmlns:ahyp="http://schemas.microsoft.com/office/drawing/2018/hyperlinkcolor" val="tx"/>
                    </a:ext>
                  </a:extLst>
                </a:hlinkClick>
              </a:rPr>
              <a:t>information</a:t>
            </a:r>
            <a:r>
              <a:rPr lang="en-US" dirty="0"/>
              <a:t> into smaller categories in order to draw conclusions. </a:t>
            </a:r>
          </a:p>
          <a:p>
            <a:pPr marL="285750" indent="-285750">
              <a:buFont typeface="Arial" panose="020B0604020202020204" pitchFamily="34" charset="0"/>
              <a:buChar char="•"/>
            </a:pPr>
            <a:r>
              <a:rPr lang="en-US" dirty="0"/>
              <a:t>Analytical skill consists of categories that include logical reasoning, critical thinking, communication, research, data analysis and creativity. </a:t>
            </a:r>
          </a:p>
          <a:p>
            <a:pPr marL="285750" indent="-285750">
              <a:buFont typeface="Arial" panose="020B0604020202020204" pitchFamily="34" charset="0"/>
              <a:buChar char="•"/>
            </a:pPr>
            <a:r>
              <a:rPr lang="en-US" dirty="0"/>
              <a:t>Analytical skill is taught in contemporary </a:t>
            </a:r>
            <a:r>
              <a:rPr lang="en-US" dirty="0">
                <a:hlinkClick r:id="rId3" tooltip="Education">
                  <a:extLst>
                    <a:ext uri="{A12FA001-AC4F-418D-AE19-62706E023703}">
                      <ahyp:hlinkClr xmlns:ahyp="http://schemas.microsoft.com/office/drawing/2018/hyperlinkcolor" val="tx"/>
                    </a:ext>
                  </a:extLst>
                </a:hlinkClick>
              </a:rPr>
              <a:t>education</a:t>
            </a:r>
            <a:r>
              <a:rPr lang="en-US" dirty="0"/>
              <a:t> with the intention of fostering the appropriate practices for future </a:t>
            </a:r>
            <a:r>
              <a:rPr lang="en-US" dirty="0">
                <a:hlinkClick r:id="rId4" tooltip="Profession">
                  <a:extLst>
                    <a:ext uri="{A12FA001-AC4F-418D-AE19-62706E023703}">
                      <ahyp:hlinkClr xmlns:ahyp="http://schemas.microsoft.com/office/drawing/2018/hyperlinkcolor" val="tx"/>
                    </a:ext>
                  </a:extLst>
                </a:hlinkClick>
              </a:rPr>
              <a:t>professions</a:t>
            </a:r>
            <a:r>
              <a:rPr lang="en-US" dirty="0"/>
              <a:t>. </a:t>
            </a:r>
          </a:p>
          <a:p>
            <a:pPr marL="285750" indent="-285750">
              <a:buFont typeface="Arial" panose="020B0604020202020204" pitchFamily="34" charset="0"/>
              <a:buChar char="•"/>
            </a:pPr>
            <a:r>
              <a:rPr lang="en-US" dirty="0"/>
              <a:t>The professions that adopt analytical skill include </a:t>
            </a:r>
            <a:r>
              <a:rPr lang="en-US" dirty="0">
                <a:hlinkClick r:id="rId3" tooltip="Education">
                  <a:extLst>
                    <a:ext uri="{A12FA001-AC4F-418D-AE19-62706E023703}">
                      <ahyp:hlinkClr xmlns:ahyp="http://schemas.microsoft.com/office/drawing/2018/hyperlinkcolor" val="tx"/>
                    </a:ext>
                  </a:extLst>
                </a:hlinkClick>
              </a:rPr>
              <a:t>educational institutions</a:t>
            </a:r>
            <a:r>
              <a:rPr lang="en-US" dirty="0"/>
              <a:t>, </a:t>
            </a:r>
            <a:r>
              <a:rPr lang="en-US" dirty="0">
                <a:hlinkClick r:id="rId5" tooltip="Public sector">
                  <a:extLst>
                    <a:ext uri="{A12FA001-AC4F-418D-AE19-62706E023703}">
                      <ahyp:hlinkClr xmlns:ahyp="http://schemas.microsoft.com/office/drawing/2018/hyperlinkcolor" val="tx"/>
                    </a:ext>
                  </a:extLst>
                </a:hlinkClick>
              </a:rPr>
              <a:t>public institutions</a:t>
            </a:r>
            <a:r>
              <a:rPr lang="en-US" dirty="0"/>
              <a:t>, </a:t>
            </a:r>
            <a:r>
              <a:rPr lang="en-US" dirty="0">
                <a:hlinkClick r:id="rId6" tooltip="Community organization">
                  <a:extLst>
                    <a:ext uri="{A12FA001-AC4F-418D-AE19-62706E023703}">
                      <ahyp:hlinkClr xmlns:ahyp="http://schemas.microsoft.com/office/drawing/2018/hyperlinkcolor" val="tx"/>
                    </a:ext>
                  </a:extLst>
                </a:hlinkClick>
              </a:rPr>
              <a:t>community </a:t>
            </a:r>
            <a:r>
              <a:rPr lang="en-US" u="sng" dirty="0">
                <a:hlinkClick r:id="rId6" tooltip="Community organization">
                  <a:extLst>
                    <a:ext uri="{A12FA001-AC4F-418D-AE19-62706E023703}">
                      <ahyp:hlinkClr xmlns:ahyp="http://schemas.microsoft.com/office/drawing/2018/hyperlinkcolor" val="tx"/>
                    </a:ext>
                  </a:extLst>
                </a:hlinkClick>
              </a:rPr>
              <a:t>organizations</a:t>
            </a:r>
            <a:r>
              <a:rPr lang="en-US" dirty="0"/>
              <a:t> and industry.</a:t>
            </a:r>
            <a:endParaRPr lang="en-IN" dirty="0"/>
          </a:p>
          <a:p>
            <a:pPr algn="just"/>
            <a:endParaRPr lang="en-US" dirty="0"/>
          </a:p>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9" name="Picture Placeholder 8">
            <a:extLst>
              <a:ext uri="{FF2B5EF4-FFF2-40B4-BE49-F238E27FC236}">
                <a16:creationId xmlns:a16="http://schemas.microsoft.com/office/drawing/2014/main" id="{DA31A0C1-1456-4C01-BBE5-B1B27E98A5CA}"/>
              </a:ext>
            </a:extLst>
          </p:cNvPr>
          <p:cNvPicPr>
            <a:picLocks noGrp="1" noChangeAspect="1"/>
          </p:cNvPicPr>
          <p:nvPr>
            <p:ph type="pic" sz="quarter" idx="11"/>
          </p:nvPr>
        </p:nvPicPr>
        <p:blipFill>
          <a:blip r:embed="rId7"/>
          <a:srcRect l="15420" r="15420"/>
          <a:stretch>
            <a:fillRect/>
          </a:stretch>
        </p:blipFill>
        <p:spPr>
          <a:xfrm>
            <a:off x="762000" y="1554163"/>
            <a:ext cx="3200400" cy="4627562"/>
          </a:xfrm>
          <a:prstGeom prst="rect">
            <a:avLst/>
          </a:prstGeom>
        </p:spPr>
      </p:pic>
    </p:spTree>
    <p:extLst>
      <p:ext uri="{BB962C8B-B14F-4D97-AF65-F5344CB8AC3E}">
        <p14:creationId xmlns:p14="http://schemas.microsoft.com/office/powerpoint/2010/main" val="300968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IN" dirty="0"/>
              <a:t>Conclusion</a:t>
            </a:r>
            <a:endParaRPr lang="en-US" dirty="0"/>
          </a:p>
        </p:txBody>
      </p:sp>
      <p:sp>
        <p:nvSpPr>
          <p:cNvPr id="2" name="Rectangle 1">
            <a:extLst>
              <a:ext uri="{FF2B5EF4-FFF2-40B4-BE49-F238E27FC236}">
                <a16:creationId xmlns:a16="http://schemas.microsoft.com/office/drawing/2014/main" id="{B2C89914-E756-4E26-B0CA-361FA6EEAE11}"/>
              </a:ext>
            </a:extLst>
          </p:cNvPr>
          <p:cNvSpPr/>
          <p:nvPr/>
        </p:nvSpPr>
        <p:spPr>
          <a:xfrm>
            <a:off x="4473526" y="2258218"/>
            <a:ext cx="6414868" cy="2677656"/>
          </a:xfrm>
          <a:prstGeom prst="rect">
            <a:avLst/>
          </a:prstGeom>
          <a:noFill/>
        </p:spPr>
        <p:txBody>
          <a:bodyPr wrap="square" lIns="91440" tIns="45720" rIns="91440" bIns="45720">
            <a:spAutoFit/>
          </a:bodyPr>
          <a:lstStyle/>
          <a:p>
            <a:r>
              <a:rPr lang="en-IN" sz="2400" dirty="0"/>
              <a:t>Finally, it is evident that one’s behaviour style plays an important part in social exchanges in in a social gathering as it governs interpersonal relationships upon which lies the success of an individual as a professional.</a:t>
            </a:r>
          </a:p>
          <a:p>
            <a:endParaRPr lang="en-IN" sz="2400" dirty="0"/>
          </a:p>
          <a:p>
            <a:pPr algn="ctr"/>
            <a:endParaRPr 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9" name="Picture Placeholder 8">
            <a:extLst>
              <a:ext uri="{FF2B5EF4-FFF2-40B4-BE49-F238E27FC236}">
                <a16:creationId xmlns:a16="http://schemas.microsoft.com/office/drawing/2014/main" id="{25C55803-3648-4CB8-A2A6-822789117D03}"/>
              </a:ext>
            </a:extLst>
          </p:cNvPr>
          <p:cNvPicPr>
            <a:picLocks noGrp="1" noChangeAspect="1"/>
          </p:cNvPicPr>
          <p:nvPr>
            <p:ph type="pic" sz="quarter" idx="11"/>
          </p:nvPr>
        </p:nvPicPr>
        <p:blipFill>
          <a:blip r:embed="rId2"/>
          <a:srcRect l="21947" r="21947"/>
          <a:stretch>
            <a:fillRect/>
          </a:stretch>
        </p:blipFill>
        <p:spPr>
          <a:xfrm>
            <a:off x="762000" y="1636713"/>
            <a:ext cx="3200400" cy="4627562"/>
          </a:xfrm>
          <a:prstGeom prst="rect">
            <a:avLst/>
          </a:prstGeom>
        </p:spPr>
      </p:pic>
    </p:spTree>
    <p:extLst>
      <p:ext uri="{BB962C8B-B14F-4D97-AF65-F5344CB8AC3E}">
        <p14:creationId xmlns:p14="http://schemas.microsoft.com/office/powerpoint/2010/main" val="3756228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7" y="3487055"/>
            <a:ext cx="7054245" cy="830997"/>
          </a:xfrm>
          <a:prstGeom prst="rect">
            <a:avLst/>
          </a:prstGeom>
          <a:noFill/>
        </p:spPr>
        <p:txBody>
          <a:bodyPr wrap="square" rtlCol="0" anchor="ctr">
            <a:spAutoFit/>
          </a:bodyPr>
          <a:lstStyle/>
          <a:p>
            <a:pPr algn="ctr"/>
            <a:r>
              <a:rPr lang="en-US" altLang="ko-KR" sz="4800" i="1" dirty="0">
                <a:solidFill>
                  <a:schemeClr val="bg1"/>
                </a:solidFill>
                <a:cs typeface="Arial" pitchFamily="34" charset="0"/>
              </a:rPr>
              <a:t>Thankyou</a:t>
            </a:r>
            <a:endParaRPr lang="ko-KR" altLang="en-US" sz="4800" i="1"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2666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7" y="2618728"/>
            <a:ext cx="7054245" cy="830997"/>
          </a:xfrm>
          <a:prstGeom prst="rect">
            <a:avLst/>
          </a:prstGeom>
          <a:noFill/>
        </p:spPr>
        <p:txBody>
          <a:bodyPr wrap="square" rtlCol="0" anchor="ctr">
            <a:spAutoFit/>
          </a:bodyPr>
          <a:lstStyle/>
          <a:p>
            <a:pPr algn="ctr"/>
            <a:r>
              <a:rPr lang="en-US" altLang="ko-KR" sz="4800" i="1" dirty="0">
                <a:solidFill>
                  <a:schemeClr val="bg1"/>
                </a:solidFill>
                <a:cs typeface="Arial" pitchFamily="34" charset="0"/>
              </a:rPr>
              <a:t>Topic-3</a:t>
            </a:r>
            <a:endParaRPr lang="ko-KR" altLang="en-US" sz="4800" i="1"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762FF44A-46FB-4AAE-9518-610DF410932D}"/>
              </a:ext>
            </a:extLst>
          </p:cNvPr>
          <p:cNvSpPr/>
          <p:nvPr/>
        </p:nvSpPr>
        <p:spPr>
          <a:xfrm>
            <a:off x="1941342" y="3783260"/>
            <a:ext cx="8848578" cy="2554545"/>
          </a:xfrm>
          <a:prstGeom prst="rect">
            <a:avLst/>
          </a:prstGeom>
          <a:noFill/>
        </p:spPr>
        <p:txBody>
          <a:bodyPr wrap="square" lIns="91440" tIns="45720" rIns="91440" bIns="45720">
            <a:spAutoFit/>
          </a:bodyPr>
          <a:lstStyle/>
          <a:p>
            <a:pPr algn="l"/>
            <a:r>
              <a:rPr lang="en-US" sz="3200" b="0" i="0" u="none" strike="noStrike" baseline="0" dirty="0">
                <a:latin typeface="CIDFont+F2"/>
              </a:rPr>
              <a:t>Vowel sounds; Consonant sounds</a:t>
            </a:r>
          </a:p>
          <a:p>
            <a:r>
              <a:rPr lang="en-US" sz="3200" b="0" i="0" u="none" strike="noStrike" baseline="0" dirty="0">
                <a:latin typeface="CIDFont+F2"/>
              </a:rPr>
              <a:t>Syllables;</a:t>
            </a:r>
          </a:p>
          <a:p>
            <a:pPr algn="l"/>
            <a:r>
              <a:rPr lang="en-US" sz="3200" b="0" i="0" u="none" strike="noStrike" baseline="0" dirty="0">
                <a:latin typeface="CIDFont+F2"/>
              </a:rPr>
              <a:t>Tone: Rising tone; Falling Tone</a:t>
            </a:r>
          </a:p>
          <a:p>
            <a:pPr algn="l"/>
            <a:endParaRPr lang="en-US" sz="3200" b="1" dirty="0">
              <a:ln w="6600">
                <a:solidFill>
                  <a:schemeClr val="accent2"/>
                </a:solidFill>
                <a:prstDash val="solid"/>
              </a:ln>
              <a:solidFill>
                <a:srgbClr val="FFFFFF"/>
              </a:solidFill>
              <a:effectLst>
                <a:outerShdw dist="38100" dir="2700000" algn="tl" rotWithShape="0">
                  <a:schemeClr val="accent2"/>
                </a:outerShdw>
              </a:effectLst>
            </a:endParaRPr>
          </a:p>
          <a:p>
            <a:pPr algn="ctr"/>
            <a:endParaRPr 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07654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Phonetics</a:t>
            </a:r>
          </a:p>
        </p:txBody>
      </p:sp>
      <p:sp>
        <p:nvSpPr>
          <p:cNvPr id="3" name="Freeform 2">
            <a:extLst>
              <a:ext uri="{FF2B5EF4-FFF2-40B4-BE49-F238E27FC236}">
                <a16:creationId xmlns:a16="http://schemas.microsoft.com/office/drawing/2014/main" id="{57F4314A-8BF6-453D-88BA-94F21A03484B}"/>
              </a:ext>
            </a:extLst>
          </p:cNvPr>
          <p:cNvSpPr/>
          <p:nvPr/>
        </p:nvSpPr>
        <p:spPr>
          <a:xfrm>
            <a:off x="2956628" y="1640658"/>
            <a:ext cx="593089"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 name="Freeform 2">
            <a:extLst>
              <a:ext uri="{FF2B5EF4-FFF2-40B4-BE49-F238E27FC236}">
                <a16:creationId xmlns:a16="http://schemas.microsoft.com/office/drawing/2014/main" id="{53E26F38-4E68-4449-89D2-DEB9D89944A6}"/>
              </a:ext>
            </a:extLst>
          </p:cNvPr>
          <p:cNvSpPr/>
          <p:nvPr/>
        </p:nvSpPr>
        <p:spPr>
          <a:xfrm>
            <a:off x="4487384" y="1639261"/>
            <a:ext cx="593089"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Freeform 1">
            <a:extLst>
              <a:ext uri="{FF2B5EF4-FFF2-40B4-BE49-F238E27FC236}">
                <a16:creationId xmlns:a16="http://schemas.microsoft.com/office/drawing/2014/main" id="{71F8858F-3D06-4964-8452-F61D45DF6B9A}"/>
              </a:ext>
            </a:extLst>
          </p:cNvPr>
          <p:cNvSpPr/>
          <p:nvPr/>
        </p:nvSpPr>
        <p:spPr>
          <a:xfrm>
            <a:off x="7378000" y="2447178"/>
            <a:ext cx="764934" cy="1313994"/>
          </a:xfrm>
          <a:custGeom>
            <a:avLst/>
            <a:gdLst>
              <a:gd name="connsiteX0" fmla="*/ 0 w 764934"/>
              <a:gd name="connsiteY0" fmla="*/ 0 h 1277049"/>
              <a:gd name="connsiteX1" fmla="*/ 564002 w 764934"/>
              <a:gd name="connsiteY1" fmla="*/ 0 h 1277049"/>
              <a:gd name="connsiteX2" fmla="*/ 764934 w 764934"/>
              <a:gd name="connsiteY2" fmla="*/ 779913 h 1277049"/>
              <a:gd name="connsiteX3" fmla="*/ 270649 w 764934"/>
              <a:gd name="connsiteY3" fmla="*/ 1277049 h 1277049"/>
              <a:gd name="connsiteX4" fmla="*/ 0 w 764934"/>
              <a:gd name="connsiteY4" fmla="*/ 0 h 1277049"/>
              <a:gd name="connsiteX0" fmla="*/ 0 w 764934"/>
              <a:gd name="connsiteY0" fmla="*/ 27709 h 1304758"/>
              <a:gd name="connsiteX1" fmla="*/ 640972 w 764934"/>
              <a:gd name="connsiteY1" fmla="*/ 0 h 1304758"/>
              <a:gd name="connsiteX2" fmla="*/ 764934 w 764934"/>
              <a:gd name="connsiteY2" fmla="*/ 807622 h 1304758"/>
              <a:gd name="connsiteX3" fmla="*/ 270649 w 764934"/>
              <a:gd name="connsiteY3" fmla="*/ 1304758 h 1304758"/>
              <a:gd name="connsiteX4" fmla="*/ 0 w 764934"/>
              <a:gd name="connsiteY4" fmla="*/ 27709 h 1304758"/>
              <a:gd name="connsiteX0" fmla="*/ 0 w 764934"/>
              <a:gd name="connsiteY0" fmla="*/ 36945 h 1313994"/>
              <a:gd name="connsiteX1" fmla="*/ 659445 w 764934"/>
              <a:gd name="connsiteY1" fmla="*/ 0 h 1313994"/>
              <a:gd name="connsiteX2" fmla="*/ 764934 w 764934"/>
              <a:gd name="connsiteY2" fmla="*/ 816858 h 1313994"/>
              <a:gd name="connsiteX3" fmla="*/ 270649 w 764934"/>
              <a:gd name="connsiteY3" fmla="*/ 1313994 h 1313994"/>
              <a:gd name="connsiteX4" fmla="*/ 0 w 764934"/>
              <a:gd name="connsiteY4" fmla="*/ 36945 h 1313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934" h="1313994">
                <a:moveTo>
                  <a:pt x="0" y="36945"/>
                </a:moveTo>
                <a:lnTo>
                  <a:pt x="659445" y="0"/>
                </a:lnTo>
                <a:lnTo>
                  <a:pt x="764934" y="816858"/>
                </a:lnTo>
                <a:lnTo>
                  <a:pt x="270649" y="1313994"/>
                </a:lnTo>
                <a:cubicBezTo>
                  <a:pt x="164012" y="903705"/>
                  <a:pt x="106637" y="447234"/>
                  <a:pt x="0" y="36945"/>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Freeform 2">
            <a:extLst>
              <a:ext uri="{FF2B5EF4-FFF2-40B4-BE49-F238E27FC236}">
                <a16:creationId xmlns:a16="http://schemas.microsoft.com/office/drawing/2014/main" id="{1D757D48-D5A2-442A-8BC1-B5AF3D00FAA2}"/>
              </a:ext>
            </a:extLst>
          </p:cNvPr>
          <p:cNvSpPr/>
          <p:nvPr/>
        </p:nvSpPr>
        <p:spPr>
          <a:xfrm>
            <a:off x="6018140" y="1637864"/>
            <a:ext cx="593089"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 name="Right Arrow 8">
            <a:extLst>
              <a:ext uri="{FF2B5EF4-FFF2-40B4-BE49-F238E27FC236}">
                <a16:creationId xmlns:a16="http://schemas.microsoft.com/office/drawing/2014/main" id="{48BBF697-A0D3-4B15-8F61-F959A496FB50}"/>
              </a:ext>
            </a:extLst>
          </p:cNvPr>
          <p:cNvSpPr/>
          <p:nvPr/>
        </p:nvSpPr>
        <p:spPr>
          <a:xfrm>
            <a:off x="845708" y="1781577"/>
            <a:ext cx="8810625" cy="1647423"/>
          </a:xfrm>
          <a:prstGeom prst="rightArrow">
            <a:avLst>
              <a:gd name="adj1" fmla="val 50000"/>
              <a:gd name="adj2" fmla="val 62720"/>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8" name="Rectangle 7">
            <a:extLst>
              <a:ext uri="{FF2B5EF4-FFF2-40B4-BE49-F238E27FC236}">
                <a16:creationId xmlns:a16="http://schemas.microsoft.com/office/drawing/2014/main" id="{31AD1C7C-896E-4BBA-AF22-7025C28AF464}"/>
              </a:ext>
            </a:extLst>
          </p:cNvPr>
          <p:cNvSpPr/>
          <p:nvPr/>
        </p:nvSpPr>
        <p:spPr>
          <a:xfrm rot="2700000">
            <a:off x="1361544" y="2374568"/>
            <a:ext cx="2244813" cy="647981"/>
          </a:xfrm>
          <a:prstGeom prst="rect">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9" name="Rectangle 8">
            <a:extLst>
              <a:ext uri="{FF2B5EF4-FFF2-40B4-BE49-F238E27FC236}">
                <a16:creationId xmlns:a16="http://schemas.microsoft.com/office/drawing/2014/main" id="{AA0894D7-9251-445F-9FFF-B7C982D1349B}"/>
              </a:ext>
            </a:extLst>
          </p:cNvPr>
          <p:cNvSpPr/>
          <p:nvPr/>
        </p:nvSpPr>
        <p:spPr>
          <a:xfrm rot="2700000">
            <a:off x="2892300" y="2374568"/>
            <a:ext cx="2244813" cy="647981"/>
          </a:xfrm>
          <a:prstGeom prst="rect">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0" name="Rectangle 9">
            <a:extLst>
              <a:ext uri="{FF2B5EF4-FFF2-40B4-BE49-F238E27FC236}">
                <a16:creationId xmlns:a16="http://schemas.microsoft.com/office/drawing/2014/main" id="{B90BA2F7-C79A-436E-97B2-F1508BCD1C45}"/>
              </a:ext>
            </a:extLst>
          </p:cNvPr>
          <p:cNvSpPr/>
          <p:nvPr/>
        </p:nvSpPr>
        <p:spPr>
          <a:xfrm rot="2700000">
            <a:off x="4423056" y="2374568"/>
            <a:ext cx="2244813" cy="647981"/>
          </a:xfrm>
          <a:prstGeom prst="rect">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1" name="Rectangle 10">
            <a:extLst>
              <a:ext uri="{FF2B5EF4-FFF2-40B4-BE49-F238E27FC236}">
                <a16:creationId xmlns:a16="http://schemas.microsoft.com/office/drawing/2014/main" id="{949E9182-6ACE-4256-8C6A-E2AB94F5919B}"/>
              </a:ext>
            </a:extLst>
          </p:cNvPr>
          <p:cNvSpPr/>
          <p:nvPr/>
        </p:nvSpPr>
        <p:spPr>
          <a:xfrm rot="2700000">
            <a:off x="5953812" y="2374568"/>
            <a:ext cx="2244813" cy="647981"/>
          </a:xfrm>
          <a:prstGeom prst="rect">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2" name="TextBox 11">
            <a:extLst>
              <a:ext uri="{FF2B5EF4-FFF2-40B4-BE49-F238E27FC236}">
                <a16:creationId xmlns:a16="http://schemas.microsoft.com/office/drawing/2014/main" id="{B479D59F-AAC2-487B-969F-9574FF0AD196}"/>
              </a:ext>
            </a:extLst>
          </p:cNvPr>
          <p:cNvSpPr txBox="1"/>
          <p:nvPr/>
        </p:nvSpPr>
        <p:spPr>
          <a:xfrm rot="2700000">
            <a:off x="1523551" y="2529280"/>
            <a:ext cx="1939849" cy="338554"/>
          </a:xfrm>
          <a:prstGeom prst="rect">
            <a:avLst/>
          </a:prstGeom>
          <a:noFill/>
        </p:spPr>
        <p:txBody>
          <a:bodyPr wrap="square" rtlCol="0">
            <a:spAutoFit/>
          </a:bodyPr>
          <a:lstStyle/>
          <a:p>
            <a:r>
              <a:rPr lang="en-IN" altLang="ko-KR" sz="1600" b="1" dirty="0">
                <a:solidFill>
                  <a:schemeClr val="tx1">
                    <a:lumMod val="65000"/>
                    <a:lumOff val="35000"/>
                  </a:schemeClr>
                </a:solidFill>
                <a:cs typeface="Arial" pitchFamily="34" charset="0"/>
              </a:rPr>
              <a:t>Scientific Study</a:t>
            </a:r>
            <a:endParaRPr lang="ko-KR" altLang="en-US" sz="1600" b="1" dirty="0">
              <a:solidFill>
                <a:schemeClr val="tx1">
                  <a:lumMod val="65000"/>
                  <a:lumOff val="35000"/>
                </a:schemeClr>
              </a:solidFill>
              <a:cs typeface="Arial" pitchFamily="34" charset="0"/>
            </a:endParaRPr>
          </a:p>
        </p:txBody>
      </p:sp>
      <p:sp>
        <p:nvSpPr>
          <p:cNvPr id="13" name="TextBox 12">
            <a:extLst>
              <a:ext uri="{FF2B5EF4-FFF2-40B4-BE49-F238E27FC236}">
                <a16:creationId xmlns:a16="http://schemas.microsoft.com/office/drawing/2014/main" id="{9EC8F1C0-25E8-4100-BF38-2CC6E6BDA5FA}"/>
              </a:ext>
            </a:extLst>
          </p:cNvPr>
          <p:cNvSpPr txBox="1"/>
          <p:nvPr/>
        </p:nvSpPr>
        <p:spPr>
          <a:xfrm rot="2700000">
            <a:off x="2824924" y="2364490"/>
            <a:ext cx="2302556" cy="584775"/>
          </a:xfrm>
          <a:prstGeom prst="rect">
            <a:avLst/>
          </a:prstGeom>
          <a:noFill/>
        </p:spPr>
        <p:txBody>
          <a:bodyPr wrap="square" rtlCol="0">
            <a:spAutoFit/>
          </a:bodyPr>
          <a:lstStyle/>
          <a:p>
            <a:r>
              <a:rPr lang="en-US" altLang="ko-KR" sz="1600" b="1" dirty="0">
                <a:solidFill>
                  <a:schemeClr val="tx1">
                    <a:lumMod val="65000"/>
                    <a:lumOff val="35000"/>
                  </a:schemeClr>
                </a:solidFill>
                <a:cs typeface="Arial" pitchFamily="34" charset="0"/>
              </a:rPr>
              <a:t>Vowels &amp; Consonant Sounds</a:t>
            </a:r>
            <a:endParaRPr lang="ko-KR" altLang="en-US" sz="1600" b="1" dirty="0">
              <a:solidFill>
                <a:schemeClr val="tx1">
                  <a:lumMod val="65000"/>
                  <a:lumOff val="35000"/>
                </a:schemeClr>
              </a:solidFill>
              <a:cs typeface="Arial" pitchFamily="34" charset="0"/>
            </a:endParaRPr>
          </a:p>
        </p:txBody>
      </p:sp>
      <p:sp>
        <p:nvSpPr>
          <p:cNvPr id="14" name="TextBox 13">
            <a:extLst>
              <a:ext uri="{FF2B5EF4-FFF2-40B4-BE49-F238E27FC236}">
                <a16:creationId xmlns:a16="http://schemas.microsoft.com/office/drawing/2014/main" id="{A8EED0E1-058E-490E-840B-D8727DB64890}"/>
              </a:ext>
            </a:extLst>
          </p:cNvPr>
          <p:cNvSpPr txBox="1"/>
          <p:nvPr/>
        </p:nvSpPr>
        <p:spPr>
          <a:xfrm rot="2700000">
            <a:off x="4572363" y="2529280"/>
            <a:ext cx="1939849" cy="338554"/>
          </a:xfrm>
          <a:prstGeom prst="rect">
            <a:avLst/>
          </a:prstGeom>
          <a:noFill/>
        </p:spPr>
        <p:txBody>
          <a:bodyPr wrap="square" rtlCol="0">
            <a:spAutoFit/>
          </a:bodyPr>
          <a:lstStyle/>
          <a:p>
            <a:r>
              <a:rPr lang="en-IN" altLang="ko-KR" sz="1600" b="1" dirty="0">
                <a:solidFill>
                  <a:schemeClr val="tx1">
                    <a:lumMod val="65000"/>
                    <a:lumOff val="35000"/>
                  </a:schemeClr>
                </a:solidFill>
                <a:cs typeface="Arial" pitchFamily="34" charset="0"/>
              </a:rPr>
              <a:t>Pronunciation</a:t>
            </a:r>
            <a:endParaRPr lang="ko-KR" altLang="en-US" sz="1600" b="1" dirty="0">
              <a:solidFill>
                <a:schemeClr val="tx1">
                  <a:lumMod val="65000"/>
                  <a:lumOff val="35000"/>
                </a:schemeClr>
              </a:solidFill>
              <a:cs typeface="Arial" pitchFamily="34" charset="0"/>
            </a:endParaRPr>
          </a:p>
        </p:txBody>
      </p:sp>
      <p:sp>
        <p:nvSpPr>
          <p:cNvPr id="15" name="TextBox 14">
            <a:extLst>
              <a:ext uri="{FF2B5EF4-FFF2-40B4-BE49-F238E27FC236}">
                <a16:creationId xmlns:a16="http://schemas.microsoft.com/office/drawing/2014/main" id="{ABAB0A4B-6E61-4F9B-88BC-4741649C7A07}"/>
              </a:ext>
            </a:extLst>
          </p:cNvPr>
          <p:cNvSpPr txBox="1"/>
          <p:nvPr/>
        </p:nvSpPr>
        <p:spPr>
          <a:xfrm rot="2700000">
            <a:off x="6096769" y="2529280"/>
            <a:ext cx="1939849" cy="338554"/>
          </a:xfrm>
          <a:prstGeom prst="rect">
            <a:avLst/>
          </a:prstGeom>
          <a:noFill/>
        </p:spPr>
        <p:txBody>
          <a:bodyPr wrap="square" rtlCol="0">
            <a:spAutoFit/>
          </a:bodyPr>
          <a:lstStyle/>
          <a:p>
            <a:r>
              <a:rPr lang="en-IN" altLang="ko-KR" sz="1600" b="1" dirty="0">
                <a:solidFill>
                  <a:schemeClr val="tx1">
                    <a:lumMod val="65000"/>
                    <a:lumOff val="35000"/>
                  </a:schemeClr>
                </a:solidFill>
                <a:cs typeface="Arial" pitchFamily="34" charset="0"/>
              </a:rPr>
              <a:t>Transcription</a:t>
            </a:r>
            <a:endParaRPr lang="ko-KR" altLang="en-US" sz="1600" b="1" dirty="0">
              <a:solidFill>
                <a:schemeClr val="tx1">
                  <a:lumMod val="65000"/>
                  <a:lumOff val="35000"/>
                </a:schemeClr>
              </a:solidFill>
              <a:cs typeface="Arial" pitchFamily="34" charset="0"/>
            </a:endParaRPr>
          </a:p>
        </p:txBody>
      </p:sp>
      <p:sp>
        <p:nvSpPr>
          <p:cNvPr id="16" name="Freeform 32">
            <a:extLst>
              <a:ext uri="{FF2B5EF4-FFF2-40B4-BE49-F238E27FC236}">
                <a16:creationId xmlns:a16="http://schemas.microsoft.com/office/drawing/2014/main" id="{A031C19F-08D6-485B-8F9B-EC2992894635}"/>
              </a:ext>
            </a:extLst>
          </p:cNvPr>
          <p:cNvSpPr/>
          <p:nvPr/>
        </p:nvSpPr>
        <p:spPr>
          <a:xfrm>
            <a:off x="9791350" y="1781577"/>
            <a:ext cx="1605299" cy="1470397"/>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TextBox 16">
            <a:extLst>
              <a:ext uri="{FF2B5EF4-FFF2-40B4-BE49-F238E27FC236}">
                <a16:creationId xmlns:a16="http://schemas.microsoft.com/office/drawing/2014/main" id="{D181E907-A44F-4C35-A0D4-A3CD0566B71F}"/>
              </a:ext>
            </a:extLst>
          </p:cNvPr>
          <p:cNvSpPr txBox="1"/>
          <p:nvPr/>
        </p:nvSpPr>
        <p:spPr>
          <a:xfrm>
            <a:off x="1362599" y="4071571"/>
            <a:ext cx="1015444" cy="923330"/>
          </a:xfrm>
          <a:prstGeom prst="rect">
            <a:avLst/>
          </a:prstGeom>
          <a:noFill/>
        </p:spPr>
        <p:txBody>
          <a:bodyPr wrap="square" rtlCol="0">
            <a:spAutoFit/>
          </a:bodyPr>
          <a:lstStyle/>
          <a:p>
            <a:pPr algn="ctr"/>
            <a:r>
              <a:rPr lang="en-US" altLang="ko-KR" sz="5400" b="1" dirty="0">
                <a:solidFill>
                  <a:schemeClr val="accent1"/>
                </a:solidFill>
                <a:cs typeface="Arial" pitchFamily="34" charset="0"/>
              </a:rPr>
              <a:t>01</a:t>
            </a:r>
            <a:endParaRPr lang="ko-KR" altLang="en-US" sz="5400" b="1" dirty="0">
              <a:solidFill>
                <a:schemeClr val="accent1"/>
              </a:solidFill>
              <a:cs typeface="Arial" pitchFamily="34" charset="0"/>
            </a:endParaRPr>
          </a:p>
        </p:txBody>
      </p:sp>
      <p:sp>
        <p:nvSpPr>
          <p:cNvPr id="18" name="TextBox 17">
            <a:extLst>
              <a:ext uri="{FF2B5EF4-FFF2-40B4-BE49-F238E27FC236}">
                <a16:creationId xmlns:a16="http://schemas.microsoft.com/office/drawing/2014/main" id="{E8AA9CF2-7046-485A-AFE0-00D19137F5D6}"/>
              </a:ext>
            </a:extLst>
          </p:cNvPr>
          <p:cNvSpPr txBox="1"/>
          <p:nvPr/>
        </p:nvSpPr>
        <p:spPr>
          <a:xfrm>
            <a:off x="1362599" y="5370052"/>
            <a:ext cx="1015444" cy="923330"/>
          </a:xfrm>
          <a:prstGeom prst="rect">
            <a:avLst/>
          </a:prstGeom>
          <a:noFill/>
        </p:spPr>
        <p:txBody>
          <a:bodyPr wrap="square" rtlCol="0">
            <a:spAutoFit/>
          </a:bodyPr>
          <a:lstStyle/>
          <a:p>
            <a:pPr algn="ctr"/>
            <a:r>
              <a:rPr lang="en-US" altLang="ko-KR" sz="5400" b="1" dirty="0">
                <a:solidFill>
                  <a:schemeClr val="accent2"/>
                </a:solidFill>
                <a:cs typeface="Arial" pitchFamily="34" charset="0"/>
              </a:rPr>
              <a:t>02</a:t>
            </a:r>
            <a:endParaRPr lang="ko-KR" altLang="en-US" sz="5400" b="1" dirty="0">
              <a:solidFill>
                <a:schemeClr val="accent2"/>
              </a:solidFill>
              <a:cs typeface="Arial" pitchFamily="34" charset="0"/>
            </a:endParaRPr>
          </a:p>
        </p:txBody>
      </p:sp>
      <p:sp>
        <p:nvSpPr>
          <p:cNvPr id="19" name="TextBox 18">
            <a:extLst>
              <a:ext uri="{FF2B5EF4-FFF2-40B4-BE49-F238E27FC236}">
                <a16:creationId xmlns:a16="http://schemas.microsoft.com/office/drawing/2014/main" id="{94AEB892-69A7-41B7-A0BF-5CB79EF6E49C}"/>
              </a:ext>
            </a:extLst>
          </p:cNvPr>
          <p:cNvSpPr txBox="1"/>
          <p:nvPr/>
        </p:nvSpPr>
        <p:spPr>
          <a:xfrm>
            <a:off x="6121530" y="4071571"/>
            <a:ext cx="1015444" cy="923330"/>
          </a:xfrm>
          <a:prstGeom prst="rect">
            <a:avLst/>
          </a:prstGeom>
          <a:noFill/>
        </p:spPr>
        <p:txBody>
          <a:bodyPr wrap="square" rtlCol="0">
            <a:spAutoFit/>
          </a:bodyPr>
          <a:lstStyle/>
          <a:p>
            <a:pPr algn="ctr"/>
            <a:r>
              <a:rPr lang="en-US" altLang="ko-KR" sz="5400" b="1" dirty="0">
                <a:solidFill>
                  <a:schemeClr val="accent3"/>
                </a:solidFill>
                <a:cs typeface="Arial" pitchFamily="34" charset="0"/>
              </a:rPr>
              <a:t>03</a:t>
            </a:r>
            <a:endParaRPr lang="ko-KR" altLang="en-US" sz="5400" b="1" dirty="0">
              <a:solidFill>
                <a:schemeClr val="accent3"/>
              </a:solidFill>
              <a:cs typeface="Arial" pitchFamily="34" charset="0"/>
            </a:endParaRPr>
          </a:p>
        </p:txBody>
      </p:sp>
      <p:sp>
        <p:nvSpPr>
          <p:cNvPr id="20" name="TextBox 19">
            <a:extLst>
              <a:ext uri="{FF2B5EF4-FFF2-40B4-BE49-F238E27FC236}">
                <a16:creationId xmlns:a16="http://schemas.microsoft.com/office/drawing/2014/main" id="{89C76126-A2E9-47A0-BD9E-9931C1A2B845}"/>
              </a:ext>
            </a:extLst>
          </p:cNvPr>
          <p:cNvSpPr txBox="1"/>
          <p:nvPr/>
        </p:nvSpPr>
        <p:spPr>
          <a:xfrm>
            <a:off x="6121530" y="5370052"/>
            <a:ext cx="1015444" cy="923330"/>
          </a:xfrm>
          <a:prstGeom prst="rect">
            <a:avLst/>
          </a:prstGeom>
          <a:noFill/>
        </p:spPr>
        <p:txBody>
          <a:bodyPr wrap="square" rtlCol="0">
            <a:spAutoFit/>
          </a:bodyPr>
          <a:lstStyle/>
          <a:p>
            <a:pPr algn="ctr"/>
            <a:r>
              <a:rPr lang="en-US" altLang="ko-KR" sz="5400" b="1" dirty="0">
                <a:solidFill>
                  <a:schemeClr val="accent4"/>
                </a:solidFill>
                <a:cs typeface="Arial" pitchFamily="34" charset="0"/>
              </a:rPr>
              <a:t>04</a:t>
            </a:r>
            <a:endParaRPr lang="ko-KR" altLang="en-US" sz="5400" b="1" dirty="0">
              <a:solidFill>
                <a:schemeClr val="accent4"/>
              </a:solidFill>
              <a:cs typeface="Arial" pitchFamily="34" charset="0"/>
            </a:endParaRPr>
          </a:p>
        </p:txBody>
      </p:sp>
      <p:grpSp>
        <p:nvGrpSpPr>
          <p:cNvPr id="21" name="Group 20">
            <a:extLst>
              <a:ext uri="{FF2B5EF4-FFF2-40B4-BE49-F238E27FC236}">
                <a16:creationId xmlns:a16="http://schemas.microsoft.com/office/drawing/2014/main" id="{E958E4DE-64F8-45A9-817A-00378A04DF9A}"/>
              </a:ext>
            </a:extLst>
          </p:cNvPr>
          <p:cNvGrpSpPr/>
          <p:nvPr/>
        </p:nvGrpSpPr>
        <p:grpSpPr>
          <a:xfrm>
            <a:off x="2350614" y="4071570"/>
            <a:ext cx="3770918" cy="1015663"/>
            <a:chOff x="2551705" y="4283314"/>
            <a:chExt cx="2152229" cy="1015663"/>
          </a:xfrm>
        </p:grpSpPr>
        <p:sp>
          <p:nvSpPr>
            <p:cNvPr id="22" name="TextBox 21">
              <a:extLst>
                <a:ext uri="{FF2B5EF4-FFF2-40B4-BE49-F238E27FC236}">
                  <a16:creationId xmlns:a16="http://schemas.microsoft.com/office/drawing/2014/main" id="{8D2C679D-9714-49FC-8751-328D4CC47A8A}"/>
                </a:ext>
              </a:extLst>
            </p:cNvPr>
            <p:cNvSpPr txBox="1"/>
            <p:nvPr/>
          </p:nvSpPr>
          <p:spPr>
            <a:xfrm>
              <a:off x="2551706" y="4560313"/>
              <a:ext cx="2152228" cy="738664"/>
            </a:xfrm>
            <a:prstGeom prst="rect">
              <a:avLst/>
            </a:prstGeom>
            <a:noFill/>
          </p:spPr>
          <p:txBody>
            <a:bodyPr wrap="square" rtlCol="0">
              <a:spAutoFit/>
            </a:bodyPr>
            <a:lstStyle/>
            <a:p>
              <a:r>
                <a:rPr lang="en-US" altLang="en-US" sz="1400" dirty="0"/>
                <a:t>Phonetics is the </a:t>
              </a:r>
              <a:r>
                <a:rPr lang="en-US" altLang="en-US" sz="1400" u="sng" dirty="0">
                  <a:solidFill>
                    <a:srgbClr val="0070C0"/>
                  </a:solidFill>
                </a:rPr>
                <a:t>scientific</a:t>
              </a:r>
              <a:r>
                <a:rPr lang="en-US" altLang="en-US" sz="1400" dirty="0"/>
                <a:t> study of SOUND system of languages.</a:t>
              </a:r>
            </a:p>
            <a:p>
              <a:r>
                <a:rPr lang="en-US" altLang="ko-KR" sz="1400" dirty="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8CE58632-27F7-4CAC-80D6-33ED6FE1844C}"/>
                </a:ext>
              </a:extLst>
            </p:cNvPr>
            <p:cNvSpPr txBox="1"/>
            <p:nvPr/>
          </p:nvSpPr>
          <p:spPr>
            <a:xfrm>
              <a:off x="2551705" y="4283314"/>
              <a:ext cx="2133933" cy="276999"/>
            </a:xfrm>
            <a:prstGeom prst="rect">
              <a:avLst/>
            </a:prstGeom>
            <a:noFill/>
          </p:spPr>
          <p:txBody>
            <a:bodyPr wrap="square" rtlCol="0">
              <a:spAutoFit/>
            </a:bodyPr>
            <a:lstStyle/>
            <a:p>
              <a:r>
                <a:rPr lang="en-IN" altLang="ko-KR" sz="1200" b="1" dirty="0">
                  <a:solidFill>
                    <a:schemeClr val="tx1">
                      <a:lumMod val="65000"/>
                      <a:lumOff val="35000"/>
                    </a:schemeClr>
                  </a:solidFill>
                  <a:cs typeface="Arial" pitchFamily="34" charset="0"/>
                </a:rPr>
                <a:t>Phonetics</a:t>
              </a:r>
              <a:endParaRPr lang="ko-KR" altLang="en-US" sz="1200" b="1" dirty="0">
                <a:solidFill>
                  <a:schemeClr val="tx1">
                    <a:lumMod val="65000"/>
                    <a:lumOff val="35000"/>
                  </a:schemeClr>
                </a:solidFill>
                <a:cs typeface="Arial" pitchFamily="34" charset="0"/>
              </a:endParaRPr>
            </a:p>
          </p:txBody>
        </p:sp>
      </p:grpSp>
      <p:grpSp>
        <p:nvGrpSpPr>
          <p:cNvPr id="24" name="Group 23">
            <a:extLst>
              <a:ext uri="{FF2B5EF4-FFF2-40B4-BE49-F238E27FC236}">
                <a16:creationId xmlns:a16="http://schemas.microsoft.com/office/drawing/2014/main" id="{EF1F22C0-5D96-4D2B-8400-F9B8EDB3701B}"/>
              </a:ext>
            </a:extLst>
          </p:cNvPr>
          <p:cNvGrpSpPr/>
          <p:nvPr/>
        </p:nvGrpSpPr>
        <p:grpSpPr>
          <a:xfrm>
            <a:off x="7109544" y="4071570"/>
            <a:ext cx="3770918" cy="1015663"/>
            <a:chOff x="2551705" y="4283314"/>
            <a:chExt cx="2152229" cy="1015663"/>
          </a:xfrm>
        </p:grpSpPr>
        <p:sp>
          <p:nvSpPr>
            <p:cNvPr id="25" name="TextBox 24">
              <a:extLst>
                <a:ext uri="{FF2B5EF4-FFF2-40B4-BE49-F238E27FC236}">
                  <a16:creationId xmlns:a16="http://schemas.microsoft.com/office/drawing/2014/main" id="{550DB39F-C18E-4A04-85E5-B2C028A50BA7}"/>
                </a:ext>
              </a:extLst>
            </p:cNvPr>
            <p:cNvSpPr txBox="1"/>
            <p:nvPr/>
          </p:nvSpPr>
          <p:spPr>
            <a:xfrm>
              <a:off x="2551706" y="4560313"/>
              <a:ext cx="2152228" cy="738664"/>
            </a:xfrm>
            <a:prstGeom prst="rect">
              <a:avLst/>
            </a:prstGeom>
            <a:noFill/>
          </p:spPr>
          <p:txBody>
            <a:bodyPr wrap="square" rtlCol="0">
              <a:spAutoFit/>
            </a:bodyPr>
            <a:lstStyle/>
            <a:p>
              <a:pPr eaLnBrk="1" hangingPunct="1"/>
              <a:r>
                <a:rPr lang="en-US" altLang="en-US" sz="1400" dirty="0"/>
                <a:t>Standard form of Spoken English</a:t>
              </a:r>
            </a:p>
            <a:p>
              <a:pPr eaLnBrk="1" hangingPunct="1"/>
              <a:r>
                <a:rPr lang="en-US" altLang="en-US" sz="1400" dirty="0"/>
                <a:t>Documented in dictionaries for reference</a:t>
              </a:r>
            </a:p>
            <a:p>
              <a:r>
                <a:rPr lang="en-US" altLang="ko-KR" sz="1400" dirty="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491B5575-A47B-4CFD-A6B2-18311FD8734A}"/>
                </a:ext>
              </a:extLst>
            </p:cNvPr>
            <p:cNvSpPr txBox="1"/>
            <p:nvPr/>
          </p:nvSpPr>
          <p:spPr>
            <a:xfrm>
              <a:off x="2551705" y="4283314"/>
              <a:ext cx="2133933" cy="276999"/>
            </a:xfrm>
            <a:prstGeom prst="rect">
              <a:avLst/>
            </a:prstGeom>
            <a:noFill/>
          </p:spPr>
          <p:txBody>
            <a:bodyPr wrap="square" rtlCol="0">
              <a:spAutoFit/>
            </a:bodyPr>
            <a:lstStyle/>
            <a:p>
              <a:r>
                <a:rPr lang="en-IN" altLang="ko-KR" sz="1200" b="1" dirty="0">
                  <a:solidFill>
                    <a:schemeClr val="tx1">
                      <a:lumMod val="65000"/>
                      <a:lumOff val="35000"/>
                    </a:schemeClr>
                  </a:solidFill>
                  <a:cs typeface="Arial" pitchFamily="34" charset="0"/>
                </a:rPr>
                <a:t>Pronunciation</a:t>
              </a:r>
              <a:endParaRPr lang="ko-KR" altLang="en-US" sz="1200" b="1" dirty="0">
                <a:solidFill>
                  <a:schemeClr val="tx1">
                    <a:lumMod val="65000"/>
                    <a:lumOff val="35000"/>
                  </a:schemeClr>
                </a:solidFill>
                <a:cs typeface="Arial" pitchFamily="34" charset="0"/>
              </a:endParaRPr>
            </a:p>
          </p:txBody>
        </p:sp>
      </p:grpSp>
      <p:grpSp>
        <p:nvGrpSpPr>
          <p:cNvPr id="27" name="Group 26">
            <a:extLst>
              <a:ext uri="{FF2B5EF4-FFF2-40B4-BE49-F238E27FC236}">
                <a16:creationId xmlns:a16="http://schemas.microsoft.com/office/drawing/2014/main" id="{E9947220-F06F-4A05-8505-01B404ED4C4C}"/>
              </a:ext>
            </a:extLst>
          </p:cNvPr>
          <p:cNvGrpSpPr/>
          <p:nvPr/>
        </p:nvGrpSpPr>
        <p:grpSpPr>
          <a:xfrm>
            <a:off x="2350614" y="5370051"/>
            <a:ext cx="3770918" cy="1015663"/>
            <a:chOff x="2551705" y="4283314"/>
            <a:chExt cx="2152229" cy="1015663"/>
          </a:xfrm>
        </p:grpSpPr>
        <p:sp>
          <p:nvSpPr>
            <p:cNvPr id="28" name="TextBox 27">
              <a:extLst>
                <a:ext uri="{FF2B5EF4-FFF2-40B4-BE49-F238E27FC236}">
                  <a16:creationId xmlns:a16="http://schemas.microsoft.com/office/drawing/2014/main" id="{A1DBA359-6ADD-41EC-A654-8320F69402F0}"/>
                </a:ext>
              </a:extLst>
            </p:cNvPr>
            <p:cNvSpPr txBox="1"/>
            <p:nvPr/>
          </p:nvSpPr>
          <p:spPr>
            <a:xfrm>
              <a:off x="2551706" y="4560313"/>
              <a:ext cx="2152228" cy="7386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12 Pure Vowel Sounds &amp; 24 Consonant Sounds </a:t>
              </a:r>
            </a:p>
            <a:p>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Dipthongsh</a:t>
              </a:r>
              <a:r>
                <a:rPr lang="en-US" altLang="ko-KR" sz="1400" dirty="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7C86D998-1D99-4F12-9CD8-A15E071689C5}"/>
                </a:ext>
              </a:extLst>
            </p:cNvPr>
            <p:cNvSpPr txBox="1"/>
            <p:nvPr/>
          </p:nvSpPr>
          <p:spPr>
            <a:xfrm>
              <a:off x="2551705" y="4283314"/>
              <a:ext cx="2133933" cy="276999"/>
            </a:xfrm>
            <a:prstGeom prst="rect">
              <a:avLst/>
            </a:prstGeom>
            <a:noFill/>
          </p:spPr>
          <p:txBody>
            <a:bodyPr wrap="square" rtlCol="0">
              <a:spAutoFit/>
            </a:bodyPr>
            <a:lstStyle/>
            <a:p>
              <a:r>
                <a:rPr lang="en-IN" altLang="ko-KR" sz="1200" b="1" dirty="0">
                  <a:solidFill>
                    <a:schemeClr val="tx1">
                      <a:lumMod val="65000"/>
                      <a:lumOff val="35000"/>
                    </a:schemeClr>
                  </a:solidFill>
                  <a:cs typeface="Arial" pitchFamily="34" charset="0"/>
                </a:rPr>
                <a:t>Vowel &amp; Consonant sounds</a:t>
              </a:r>
              <a:endParaRPr lang="ko-KR" altLang="en-US" sz="1200" b="1" dirty="0">
                <a:solidFill>
                  <a:schemeClr val="tx1">
                    <a:lumMod val="65000"/>
                    <a:lumOff val="35000"/>
                  </a:schemeClr>
                </a:solidFill>
                <a:cs typeface="Arial" pitchFamily="34" charset="0"/>
              </a:endParaRPr>
            </a:p>
          </p:txBody>
        </p:sp>
      </p:grpSp>
      <p:grpSp>
        <p:nvGrpSpPr>
          <p:cNvPr id="30" name="Group 29">
            <a:extLst>
              <a:ext uri="{FF2B5EF4-FFF2-40B4-BE49-F238E27FC236}">
                <a16:creationId xmlns:a16="http://schemas.microsoft.com/office/drawing/2014/main" id="{A39E68F6-0C1A-40F8-A26D-5C8BBFD4AD45}"/>
              </a:ext>
            </a:extLst>
          </p:cNvPr>
          <p:cNvGrpSpPr/>
          <p:nvPr/>
        </p:nvGrpSpPr>
        <p:grpSpPr>
          <a:xfrm>
            <a:off x="7109544" y="5370051"/>
            <a:ext cx="3770918" cy="1015663"/>
            <a:chOff x="2551705" y="4283314"/>
            <a:chExt cx="2152229" cy="1015663"/>
          </a:xfrm>
        </p:grpSpPr>
        <p:sp>
          <p:nvSpPr>
            <p:cNvPr id="31" name="TextBox 30">
              <a:extLst>
                <a:ext uri="{FF2B5EF4-FFF2-40B4-BE49-F238E27FC236}">
                  <a16:creationId xmlns:a16="http://schemas.microsoft.com/office/drawing/2014/main" id="{EF064FF9-D056-43C9-B89B-866BB709B54A}"/>
                </a:ext>
              </a:extLst>
            </p:cNvPr>
            <p:cNvSpPr txBox="1"/>
            <p:nvPr/>
          </p:nvSpPr>
          <p:spPr>
            <a:xfrm>
              <a:off x="2551706" y="4560313"/>
              <a:ext cx="2152228" cy="738664"/>
            </a:xfrm>
            <a:prstGeom prst="rect">
              <a:avLst/>
            </a:prstGeom>
            <a:noFill/>
          </p:spPr>
          <p:txBody>
            <a:bodyPr wrap="square" rtlCol="0">
              <a:spAutoFit/>
            </a:bodyPr>
            <a:lstStyle/>
            <a:p>
              <a:r>
                <a:rPr lang="en-IN" sz="1400" dirty="0"/>
                <a:t>We have a standard form of Written English all over the world.</a:t>
              </a:r>
            </a:p>
            <a:p>
              <a:r>
                <a:rPr lang="en-US" altLang="ko-KR" sz="1400" dirty="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BC762407-2589-4837-9748-9B4CCEC64EE1}"/>
                </a:ext>
              </a:extLst>
            </p:cNvPr>
            <p:cNvSpPr txBox="1"/>
            <p:nvPr/>
          </p:nvSpPr>
          <p:spPr>
            <a:xfrm>
              <a:off x="2551705" y="4283314"/>
              <a:ext cx="2133933" cy="276999"/>
            </a:xfrm>
            <a:prstGeom prst="rect">
              <a:avLst/>
            </a:prstGeom>
            <a:noFill/>
          </p:spPr>
          <p:txBody>
            <a:bodyPr wrap="square" rtlCol="0">
              <a:spAutoFit/>
            </a:bodyPr>
            <a:lstStyle/>
            <a:p>
              <a:r>
                <a:rPr lang="en-IN" altLang="ko-KR" sz="1200" b="1" dirty="0">
                  <a:solidFill>
                    <a:schemeClr val="tx1">
                      <a:lumMod val="65000"/>
                      <a:lumOff val="35000"/>
                    </a:schemeClr>
                  </a:solidFill>
                  <a:cs typeface="Arial" pitchFamily="34" charset="0"/>
                </a:rPr>
                <a:t>Transcription</a:t>
              </a:r>
              <a:endParaRPr lang="ko-KR" altLang="en-US" sz="1200" b="1" dirty="0">
                <a:solidFill>
                  <a:schemeClr val="tx1">
                    <a:lumMod val="65000"/>
                    <a:lumOff val="35000"/>
                  </a:schemeClr>
                </a:solidFill>
                <a:cs typeface="Arial" pitchFamily="34" charset="0"/>
              </a:endParaRPr>
            </a:p>
          </p:txBody>
        </p:sp>
      </p:grpSp>
    </p:spTree>
    <p:extLst>
      <p:ext uri="{BB962C8B-B14F-4D97-AF65-F5344CB8AC3E}">
        <p14:creationId xmlns:p14="http://schemas.microsoft.com/office/powerpoint/2010/main" val="3819975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040161-9D62-4D4D-B381-AADA7F23320E}"/>
              </a:ext>
            </a:extLst>
          </p:cNvPr>
          <p:cNvSpPr/>
          <p:nvPr/>
        </p:nvSpPr>
        <p:spPr>
          <a:xfrm>
            <a:off x="1927273" y="492369"/>
            <a:ext cx="8173329" cy="707886"/>
          </a:xfrm>
          <a:prstGeom prst="rect">
            <a:avLst/>
          </a:prstGeom>
          <a:noFill/>
        </p:spPr>
        <p:txBody>
          <a:bodyPr wrap="square" lIns="91440" tIns="45720" rIns="91440" bIns="45720">
            <a:spAutoFit/>
          </a:bodyPr>
          <a:lstStyle/>
          <a:p>
            <a:pPr algn="ctr"/>
            <a:r>
              <a:rPr lang="en-US" altLang="en-US" sz="4000" b="1" dirty="0"/>
              <a:t>INTRODUCTION</a:t>
            </a:r>
            <a:endParaRPr lang="en-US" sz="4000" b="0" cap="none" spc="0" dirty="0">
              <a:ln w="0"/>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D8E22542-4B8C-4BF2-9BF2-403476BC7746}"/>
              </a:ext>
            </a:extLst>
          </p:cNvPr>
          <p:cNvSpPr/>
          <p:nvPr/>
        </p:nvSpPr>
        <p:spPr>
          <a:xfrm>
            <a:off x="1688123" y="1434905"/>
            <a:ext cx="9532003" cy="3108543"/>
          </a:xfrm>
          <a:prstGeom prst="rect">
            <a:avLst/>
          </a:prstGeom>
          <a:noFill/>
        </p:spPr>
        <p:txBody>
          <a:bodyPr wrap="square" lIns="91440" tIns="45720" rIns="91440" bIns="45720">
            <a:spAutoFit/>
          </a:bodyPr>
          <a:lstStyle/>
          <a:p>
            <a:pPr marL="457200" indent="-457200" eaLnBrk="1" hangingPunct="1">
              <a:buFont typeface="Arial" panose="020B0604020202020204" pitchFamily="34" charset="0"/>
              <a:buChar char="•"/>
            </a:pPr>
            <a:r>
              <a:rPr lang="en-US" altLang="en-US" sz="2800" dirty="0"/>
              <a:t>Phonetics: Study of sound</a:t>
            </a:r>
          </a:p>
          <a:p>
            <a:pPr marL="457200" indent="-457200" eaLnBrk="1" hangingPunct="1">
              <a:buFont typeface="Arial" panose="020B0604020202020204" pitchFamily="34" charset="0"/>
              <a:buChar char="•"/>
            </a:pPr>
            <a:r>
              <a:rPr lang="en-US" altLang="en-US" sz="2800" dirty="0"/>
              <a:t>Morphology: Study of word formation</a:t>
            </a:r>
          </a:p>
          <a:p>
            <a:pPr marL="457200" indent="-457200" eaLnBrk="1" hangingPunct="1">
              <a:buFont typeface="Arial" panose="020B0604020202020204" pitchFamily="34" charset="0"/>
              <a:buChar char="•"/>
            </a:pPr>
            <a:r>
              <a:rPr lang="en-US" altLang="en-US" sz="2800" dirty="0"/>
              <a:t>Syntax: Study of sentence formation</a:t>
            </a:r>
          </a:p>
          <a:p>
            <a:pPr marL="457200" indent="-457200" eaLnBrk="1" hangingPunct="1">
              <a:buFont typeface="Arial" panose="020B0604020202020204" pitchFamily="34" charset="0"/>
              <a:buChar char="•"/>
            </a:pPr>
            <a:r>
              <a:rPr lang="en-US" altLang="en-US" sz="2800" dirty="0"/>
              <a:t>Semantics: Study of Meaning</a:t>
            </a:r>
          </a:p>
          <a:p>
            <a:pPr marL="457200" indent="-457200" eaLnBrk="1" hangingPunct="1">
              <a:buFont typeface="Arial" panose="020B0604020202020204" pitchFamily="34" charset="0"/>
              <a:buChar char="•"/>
            </a:pPr>
            <a:r>
              <a:rPr lang="en-US" altLang="en-US" sz="2800" dirty="0"/>
              <a:t>Discourse: Connected speech</a:t>
            </a:r>
          </a:p>
          <a:p>
            <a:pPr marL="457200" indent="-457200" eaLnBrk="1" hangingPunct="1">
              <a:buFont typeface="Arial" panose="020B0604020202020204" pitchFamily="34" charset="0"/>
              <a:buChar char="•"/>
            </a:pPr>
            <a:r>
              <a:rPr lang="en-US" altLang="en-US" sz="2800" dirty="0"/>
              <a:t>Lexicography: Dictionary</a:t>
            </a:r>
          </a:p>
          <a:p>
            <a:pPr marL="457200" indent="-457200" algn="ctr">
              <a:buFont typeface="Arial" panose="020B0604020202020204" pitchFamily="34" charset="0"/>
              <a:buChar char="•"/>
            </a:pP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99097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45CB44-73F1-4F94-9B98-293DF0068732}"/>
              </a:ext>
            </a:extLst>
          </p:cNvPr>
          <p:cNvSpPr>
            <a:spLocks noGrp="1"/>
          </p:cNvSpPr>
          <p:nvPr>
            <p:ph type="body" sz="quarter" idx="10"/>
          </p:nvPr>
        </p:nvSpPr>
        <p:spPr/>
        <p:txBody>
          <a:bodyPr/>
          <a:lstStyle/>
          <a:p>
            <a:r>
              <a:rPr lang="en-US" sz="3200" b="1" dirty="0">
                <a:solidFill>
                  <a:schemeClr val="tx1"/>
                </a:solidFill>
              </a:rPr>
              <a:t>What is the significance of Phonetics?</a:t>
            </a:r>
            <a:endParaRPr lang="en-IN" sz="3200" dirty="0">
              <a:solidFill>
                <a:schemeClr val="tx1"/>
              </a:solidFill>
            </a:endParaRPr>
          </a:p>
        </p:txBody>
      </p:sp>
      <p:sp>
        <p:nvSpPr>
          <p:cNvPr id="3" name="Rectangle 2">
            <a:extLst>
              <a:ext uri="{FF2B5EF4-FFF2-40B4-BE49-F238E27FC236}">
                <a16:creationId xmlns:a16="http://schemas.microsoft.com/office/drawing/2014/main" id="{E4328EF4-D0F6-4642-B2D8-32183F7824FF}"/>
              </a:ext>
            </a:extLst>
          </p:cNvPr>
          <p:cNvSpPr/>
          <p:nvPr/>
        </p:nvSpPr>
        <p:spPr>
          <a:xfrm>
            <a:off x="1688124" y="2236768"/>
            <a:ext cx="8229600" cy="3108543"/>
          </a:xfrm>
          <a:prstGeom prst="rect">
            <a:avLst/>
          </a:prstGeom>
          <a:noFill/>
        </p:spPr>
        <p:txBody>
          <a:bodyPr wrap="square" lIns="91440" tIns="45720" rIns="91440" bIns="45720">
            <a:spAutoFit/>
          </a:bodyPr>
          <a:lstStyle/>
          <a:p>
            <a:pPr marL="457200" indent="-457200" eaLnBrk="1" hangingPunct="1">
              <a:buFont typeface="Arial" panose="020B0604020202020204" pitchFamily="34" charset="0"/>
              <a:buChar char="•"/>
            </a:pPr>
            <a:r>
              <a:rPr lang="en-US" altLang="en-US" sz="2800" dirty="0"/>
              <a:t>Multinational Companies</a:t>
            </a:r>
          </a:p>
          <a:p>
            <a:pPr marL="457200" indent="-457200" eaLnBrk="1" hangingPunct="1">
              <a:buFont typeface="Arial" panose="020B0604020202020204" pitchFamily="34" charset="0"/>
              <a:buChar char="•"/>
            </a:pPr>
            <a:r>
              <a:rPr lang="en-US" altLang="en-US" sz="2800" dirty="0"/>
              <a:t>Diverse work cultural</a:t>
            </a:r>
          </a:p>
          <a:p>
            <a:pPr marL="457200" indent="-457200" eaLnBrk="1" hangingPunct="1">
              <a:buFont typeface="Arial" panose="020B0604020202020204" pitchFamily="34" charset="0"/>
              <a:buChar char="•"/>
            </a:pPr>
            <a:r>
              <a:rPr lang="en-US" altLang="en-US" sz="2800" dirty="0"/>
              <a:t>Call Center jobs</a:t>
            </a:r>
          </a:p>
          <a:p>
            <a:pPr marL="457200" indent="-457200" eaLnBrk="1" hangingPunct="1">
              <a:buFont typeface="Arial" panose="020B0604020202020204" pitchFamily="34" charset="0"/>
              <a:buChar char="•"/>
            </a:pPr>
            <a:r>
              <a:rPr lang="en-US" altLang="en-US" sz="2800" dirty="0"/>
              <a:t>Cross Cultural Communication</a:t>
            </a:r>
          </a:p>
          <a:p>
            <a:pPr marL="457200" indent="-457200" eaLnBrk="1" hangingPunct="1">
              <a:buFont typeface="Arial" panose="020B0604020202020204" pitchFamily="34" charset="0"/>
              <a:buChar char="•"/>
            </a:pPr>
            <a:r>
              <a:rPr lang="en-US" altLang="en-US" sz="2800" dirty="0"/>
              <a:t>IELTS exams for Higher Studies</a:t>
            </a:r>
          </a:p>
          <a:p>
            <a:pPr marL="457200" indent="-457200" eaLnBrk="1" hangingPunct="1">
              <a:buFont typeface="Arial" panose="020B0604020202020204" pitchFamily="34" charset="0"/>
              <a:buChar char="•"/>
            </a:pPr>
            <a:r>
              <a:rPr lang="en-US" altLang="en-US" sz="2800" dirty="0"/>
              <a:t>International Business &amp; customers</a:t>
            </a:r>
          </a:p>
          <a:p>
            <a:pPr marL="457200" indent="-457200" algn="ctr">
              <a:buFont typeface="Arial" panose="020B0604020202020204" pitchFamily="34" charset="0"/>
              <a:buChar char="•"/>
            </a:pP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5746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500F1-5D25-4617-AF23-EF8FC5D1B775}"/>
              </a:ext>
            </a:extLst>
          </p:cNvPr>
          <p:cNvSpPr>
            <a:spLocks noGrp="1"/>
          </p:cNvSpPr>
          <p:nvPr>
            <p:ph type="body" sz="quarter" idx="10"/>
          </p:nvPr>
        </p:nvSpPr>
        <p:spPr/>
        <p:txBody>
          <a:bodyPr/>
          <a:lstStyle/>
          <a:p>
            <a:r>
              <a:rPr lang="en-US" altLang="en-US" b="1" dirty="0"/>
              <a:t> </a:t>
            </a:r>
            <a:r>
              <a:rPr lang="en-US" altLang="en-US" sz="3600" b="1" dirty="0">
                <a:solidFill>
                  <a:schemeClr val="tx1"/>
                </a:solidFill>
              </a:rPr>
              <a:t>Sounds of RP</a:t>
            </a:r>
            <a:endParaRPr lang="en-IN" sz="3600" dirty="0">
              <a:solidFill>
                <a:schemeClr val="tx1"/>
              </a:solidFill>
            </a:endParaRPr>
          </a:p>
        </p:txBody>
      </p:sp>
      <p:sp>
        <p:nvSpPr>
          <p:cNvPr id="3" name="Rectangle 2">
            <a:extLst>
              <a:ext uri="{FF2B5EF4-FFF2-40B4-BE49-F238E27FC236}">
                <a16:creationId xmlns:a16="http://schemas.microsoft.com/office/drawing/2014/main" id="{E8FA9465-D638-41C7-86D9-287448931E41}"/>
              </a:ext>
            </a:extLst>
          </p:cNvPr>
          <p:cNvSpPr/>
          <p:nvPr/>
        </p:nvSpPr>
        <p:spPr>
          <a:xfrm>
            <a:off x="2096086" y="1674055"/>
            <a:ext cx="8257735" cy="1693390"/>
          </a:xfrm>
          <a:prstGeom prst="rect">
            <a:avLst/>
          </a:prstGeom>
          <a:noFill/>
        </p:spPr>
        <p:txBody>
          <a:bodyPr wrap="square" lIns="91440" tIns="45720" rIns="91440" bIns="45720">
            <a:spAutoFit/>
          </a:bodyPr>
          <a:lstStyle/>
          <a:p>
            <a:pPr algn="ct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38B3EE6D-B26E-4DA9-9127-8F81A14C33BE}"/>
              </a:ext>
            </a:extLst>
          </p:cNvPr>
          <p:cNvSpPr txBox="1"/>
          <p:nvPr/>
        </p:nvSpPr>
        <p:spPr>
          <a:xfrm>
            <a:off x="1477107" y="1688124"/>
            <a:ext cx="8876713" cy="677108"/>
          </a:xfrm>
          <a:prstGeom prst="rect">
            <a:avLst/>
          </a:prstGeom>
          <a:noFill/>
        </p:spPr>
        <p:txBody>
          <a:bodyPr wrap="square">
            <a:spAutoFit/>
          </a:bodyPr>
          <a:lstStyle/>
          <a:p>
            <a:r>
              <a:rPr lang="en-US" altLang="en-US" sz="1800" dirty="0"/>
              <a:t>In English (R.P), there are 44 distinctive sounds. Twenty of these are vowel sounds and the remaining 24 are consonants sounds</a:t>
            </a:r>
            <a:r>
              <a:rPr lang="en-US" altLang="en-US" sz="2000" dirty="0"/>
              <a:t>.</a:t>
            </a:r>
            <a:endParaRPr lang="en-IN" altLang="en-US" sz="2000" dirty="0"/>
          </a:p>
        </p:txBody>
      </p:sp>
      <p:graphicFrame>
        <p:nvGraphicFramePr>
          <p:cNvPr id="6" name="Diagram 5">
            <a:extLst>
              <a:ext uri="{FF2B5EF4-FFF2-40B4-BE49-F238E27FC236}">
                <a16:creationId xmlns:a16="http://schemas.microsoft.com/office/drawing/2014/main" id="{D45141EE-3666-46E3-92D4-10792E7F181C}"/>
              </a:ext>
            </a:extLst>
          </p:cNvPr>
          <p:cNvGraphicFramePr/>
          <p:nvPr>
            <p:extLst>
              <p:ext uri="{D42A27DB-BD31-4B8C-83A1-F6EECF244321}">
                <p14:modId xmlns:p14="http://schemas.microsoft.com/office/powerpoint/2010/main" val="2211581062"/>
              </p:ext>
            </p:extLst>
          </p:nvPr>
        </p:nvGraphicFramePr>
        <p:xfrm>
          <a:off x="1531313" y="2799471"/>
          <a:ext cx="8876712" cy="3661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319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DFCEBA-549F-4FE9-A8C2-6A7B0B535A9B}"/>
              </a:ext>
            </a:extLst>
          </p:cNvPr>
          <p:cNvSpPr>
            <a:spLocks noGrp="1"/>
          </p:cNvSpPr>
          <p:nvPr>
            <p:ph type="body" sz="quarter" idx="10"/>
          </p:nvPr>
        </p:nvSpPr>
        <p:spPr/>
        <p:txBody>
          <a:bodyPr/>
          <a:lstStyle/>
          <a:p>
            <a:r>
              <a:rPr lang="en-US" altLang="en-US" sz="3600" b="1" dirty="0">
                <a:solidFill>
                  <a:schemeClr val="tx1"/>
                </a:solidFill>
              </a:rPr>
              <a:t>International Phonetic Alphabet (IPA)</a:t>
            </a:r>
            <a:endParaRPr lang="en-IN" sz="3600" dirty="0">
              <a:solidFill>
                <a:schemeClr val="tx1"/>
              </a:solidFill>
            </a:endParaRPr>
          </a:p>
        </p:txBody>
      </p:sp>
      <p:sp>
        <p:nvSpPr>
          <p:cNvPr id="3" name="Rectangle 2">
            <a:extLst>
              <a:ext uri="{FF2B5EF4-FFF2-40B4-BE49-F238E27FC236}">
                <a16:creationId xmlns:a16="http://schemas.microsoft.com/office/drawing/2014/main" id="{8364C4DC-AD83-42CD-B7C3-03C84CC49988}"/>
              </a:ext>
            </a:extLst>
          </p:cNvPr>
          <p:cNvSpPr/>
          <p:nvPr/>
        </p:nvSpPr>
        <p:spPr>
          <a:xfrm>
            <a:off x="1012874" y="1897576"/>
            <a:ext cx="9903655" cy="3046988"/>
          </a:xfrm>
          <a:prstGeom prst="rect">
            <a:avLst/>
          </a:prstGeom>
          <a:noFill/>
        </p:spPr>
        <p:txBody>
          <a:bodyPr wrap="square" lIns="91440" tIns="45720" rIns="91440" bIns="45720">
            <a:spAutoFit/>
          </a:bodyPr>
          <a:lstStyle/>
          <a:p>
            <a:pPr marL="609600" indent="-609600" algn="l" eaLnBrk="1" hangingPunct="1">
              <a:buFont typeface="Arial" panose="020B0604020202020204" pitchFamily="34" charset="0"/>
              <a:buChar char="•"/>
            </a:pPr>
            <a:r>
              <a:rPr lang="en-IN" altLang="en-US" sz="2400" dirty="0"/>
              <a:t>The </a:t>
            </a:r>
            <a:r>
              <a:rPr lang="en-IN" altLang="en-US" sz="2400" b="1" dirty="0"/>
              <a:t>International Phonetic Alphabet</a:t>
            </a:r>
            <a:r>
              <a:rPr lang="en-IN" altLang="en-US" sz="2400" dirty="0"/>
              <a:t> (</a:t>
            </a:r>
            <a:r>
              <a:rPr lang="en-IN" altLang="en-US" sz="2400" b="1" dirty="0"/>
              <a:t>IPA</a:t>
            </a:r>
            <a:r>
              <a:rPr lang="en-IN" altLang="en-US" sz="2400" dirty="0"/>
              <a:t>) is a set of symbols that linguists use to describe the sounds of spoken languages. </a:t>
            </a:r>
          </a:p>
          <a:p>
            <a:pPr marL="609600" indent="-609600" algn="l" eaLnBrk="1" hangingPunct="1">
              <a:buFont typeface="Arial" panose="020B0604020202020204" pitchFamily="34" charset="0"/>
              <a:buChar char="•"/>
            </a:pPr>
            <a:endParaRPr lang="en-IN" altLang="en-US" sz="2400" dirty="0"/>
          </a:p>
          <a:p>
            <a:pPr marL="609600" indent="-609600" algn="l" eaLnBrk="1" hangingPunct="1">
              <a:buFont typeface="Arial" panose="020B0604020202020204" pitchFamily="34" charset="0"/>
              <a:buChar char="•"/>
            </a:pPr>
            <a:r>
              <a:rPr lang="en-IN" altLang="en-US" sz="2400" dirty="0"/>
              <a:t>The aim of the International Phonetic Alphabet (IPA) was to provide a unique symbol for each distinctive sound in a language—that is, every sound, or phoneme, that serves to distinguish one word from another.</a:t>
            </a:r>
            <a:endParaRPr lang="en-US" altLang="en-US" sz="2400" dirty="0"/>
          </a:p>
          <a:p>
            <a:pPr algn="ct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5040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7838" y="413748"/>
            <a:ext cx="6191673" cy="923330"/>
          </a:xfrm>
          <a:prstGeom prst="rect">
            <a:avLst/>
          </a:prstGeom>
          <a:noFill/>
        </p:spPr>
        <p:txBody>
          <a:bodyPr wrap="square" rtlCol="0" anchor="ctr">
            <a:spAutoFit/>
          </a:bodyPr>
          <a:lstStyle/>
          <a:p>
            <a:r>
              <a:rPr lang="en-US" altLang="ko-KR" sz="5400" dirty="0">
                <a:solidFill>
                  <a:schemeClr val="bg1"/>
                </a:solidFill>
                <a:cs typeface="Arial" pitchFamily="34" charset="0"/>
              </a:rPr>
              <a:t>Table of Content</a:t>
            </a:r>
            <a:endParaRPr lang="ko-KR" altLang="en-US" sz="5400" dirty="0">
              <a:solidFill>
                <a:schemeClr val="bg1"/>
              </a:solidFill>
              <a:cs typeface="Arial" pitchFamily="34" charset="0"/>
            </a:endParaRPr>
          </a:p>
        </p:txBody>
      </p:sp>
      <p:sp>
        <p:nvSpPr>
          <p:cNvPr id="3" name="Rectangle 2">
            <a:extLst>
              <a:ext uri="{FF2B5EF4-FFF2-40B4-BE49-F238E27FC236}">
                <a16:creationId xmlns:a16="http://schemas.microsoft.com/office/drawing/2014/main" id="{C16572F3-4E11-495E-90C6-7D5E21AEF175}"/>
              </a:ext>
            </a:extLst>
          </p:cNvPr>
          <p:cNvSpPr/>
          <p:nvPr/>
        </p:nvSpPr>
        <p:spPr>
          <a:xfrm>
            <a:off x="4178105" y="1337078"/>
            <a:ext cx="8013895" cy="5170646"/>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UNIT-5</a:t>
            </a:r>
          </a:p>
          <a:p>
            <a:r>
              <a:rPr lang="en-US" sz="3200" b="1" dirty="0">
                <a:ln w="6600">
                  <a:solidFill>
                    <a:schemeClr val="accent2"/>
                  </a:solidFill>
                  <a:prstDash val="solid"/>
                </a:ln>
                <a:solidFill>
                  <a:srgbClr val="FFFFFF"/>
                </a:solidFill>
                <a:effectLst>
                  <a:outerShdw dist="38100" dir="2700000" algn="tl" rotWithShape="0">
                    <a:schemeClr val="accent2"/>
                  </a:outerShdw>
                </a:effectLst>
              </a:rPr>
              <a:t>TOPIC-1</a:t>
            </a:r>
          </a:p>
          <a:p>
            <a:pPr marL="514350" indent="-514350">
              <a:buFont typeface="+mj-lt"/>
              <a:buAutoNum type="alphaUcPeriod"/>
            </a:pPr>
            <a:r>
              <a:rPr lang="en-IN" sz="1600" dirty="0"/>
              <a:t>Code &amp; Content</a:t>
            </a:r>
          </a:p>
          <a:p>
            <a:pPr marL="514350" indent="-514350">
              <a:buFont typeface="+mj-lt"/>
              <a:buAutoNum type="alphaUcPeriod"/>
            </a:pPr>
            <a:r>
              <a:rPr lang="en-IN" sz="1600" dirty="0"/>
              <a:t>Stimulus &amp; Response</a:t>
            </a:r>
          </a:p>
          <a:p>
            <a:pPr marL="514350" indent="-514350">
              <a:buFont typeface="+mj-lt"/>
              <a:buAutoNum type="alphaUcPeriod"/>
            </a:pPr>
            <a:r>
              <a:rPr lang="en-IN" sz="1600" dirty="0"/>
              <a:t>Speaking with a Purpose</a:t>
            </a:r>
          </a:p>
          <a:p>
            <a:pPr marL="514350" indent="-514350">
              <a:buFont typeface="+mj-lt"/>
              <a:buAutoNum type="alphaUcPeriod"/>
            </a:pPr>
            <a:r>
              <a:rPr lang="en-IN" sz="1600" dirty="0"/>
              <a:t>Speech and Personality</a:t>
            </a:r>
          </a:p>
          <a:p>
            <a:pPr marL="514350" indent="-514350">
              <a:buFont typeface="+mj-lt"/>
              <a:buAutoNum type="alphaUcPeriod"/>
            </a:pPr>
            <a:r>
              <a:rPr lang="en-IN" sz="1600" dirty="0"/>
              <a:t>Pronunciation Etiquette</a:t>
            </a:r>
            <a:endParaRPr lang="en-US" sz="1600" dirty="0"/>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TOPIC -2</a:t>
            </a:r>
          </a:p>
          <a:p>
            <a:r>
              <a:rPr lang="en-IN" sz="2000" b="0" i="0" u="none" strike="noStrike" baseline="0" dirty="0">
                <a:latin typeface="CIDFont+F2"/>
              </a:rPr>
              <a:t>Professional Personality Attributes</a:t>
            </a:r>
            <a:endParaRPr lang="en-US" sz="2000" dirty="0"/>
          </a:p>
          <a:p>
            <a:r>
              <a:rPr lang="en-US" sz="3200" b="1" dirty="0">
                <a:ln w="6600">
                  <a:solidFill>
                    <a:schemeClr val="accent2"/>
                  </a:solidFill>
                  <a:prstDash val="solid"/>
                </a:ln>
                <a:solidFill>
                  <a:srgbClr val="FFFFFF"/>
                </a:solidFill>
                <a:effectLst>
                  <a:outerShdw dist="38100" dir="2700000" algn="tl" rotWithShape="0">
                    <a:schemeClr val="accent2"/>
                  </a:outerShdw>
                </a:effectLst>
              </a:rPr>
              <a:t>TOPIC-3</a:t>
            </a:r>
          </a:p>
          <a:p>
            <a:pPr algn="l"/>
            <a:r>
              <a:rPr lang="en-US" sz="2000" b="0" i="0" u="none" strike="noStrike" baseline="0" dirty="0">
                <a:latin typeface="CIDFont+F2"/>
              </a:rPr>
              <a:t>Vowel sounds; Consonant sounds</a:t>
            </a:r>
          </a:p>
          <a:p>
            <a:r>
              <a:rPr lang="en-US" sz="2000" b="0" i="0" u="none" strike="noStrike" baseline="0" dirty="0">
                <a:latin typeface="CIDFont+F2"/>
              </a:rPr>
              <a:t>Syllables;</a:t>
            </a:r>
          </a:p>
          <a:p>
            <a:pPr algn="l"/>
            <a:r>
              <a:rPr lang="en-US" sz="2000" b="0" i="0" u="none" strike="noStrike" baseline="0" dirty="0">
                <a:latin typeface="CIDFont+F2"/>
              </a:rPr>
              <a:t>Tone: Rising tone; Falling Tone</a:t>
            </a:r>
          </a:p>
          <a:p>
            <a:pPr algn="l"/>
            <a:endParaRPr lang="en-US" sz="2000" b="1" dirty="0">
              <a:ln w="6600">
                <a:solidFill>
                  <a:schemeClr val="accent2"/>
                </a:solidFill>
                <a:prstDash val="solid"/>
              </a:ln>
              <a:solidFill>
                <a:srgbClr val="FFFFFF"/>
              </a:solidFill>
              <a:effectLst>
                <a:outerShdw dist="38100" dir="2700000" algn="tl" rotWithShape="0">
                  <a:schemeClr val="accent2"/>
                </a:outerShdw>
              </a:effectLst>
            </a:endParaRPr>
          </a:p>
          <a:p>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033384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A5516-D7BE-4C32-ABBB-55E1B2014146}"/>
              </a:ext>
            </a:extLst>
          </p:cNvPr>
          <p:cNvSpPr>
            <a:spLocks noGrp="1"/>
          </p:cNvSpPr>
          <p:nvPr>
            <p:ph type="body" sz="quarter" idx="10"/>
          </p:nvPr>
        </p:nvSpPr>
        <p:spPr/>
        <p:txBody>
          <a:bodyPr/>
          <a:lstStyle/>
          <a:p>
            <a:r>
              <a:rPr lang="en-US" altLang="en-US" sz="3600" b="1" dirty="0">
                <a:solidFill>
                  <a:schemeClr val="tx1"/>
                </a:solidFill>
              </a:rPr>
              <a:t>Concept of Pronunciation in RP</a:t>
            </a:r>
            <a:endParaRPr lang="en-IN" sz="3600" dirty="0">
              <a:solidFill>
                <a:schemeClr val="tx1"/>
              </a:solidFill>
            </a:endParaRPr>
          </a:p>
        </p:txBody>
      </p:sp>
      <p:sp>
        <p:nvSpPr>
          <p:cNvPr id="4" name="TextBox 3">
            <a:extLst>
              <a:ext uri="{FF2B5EF4-FFF2-40B4-BE49-F238E27FC236}">
                <a16:creationId xmlns:a16="http://schemas.microsoft.com/office/drawing/2014/main" id="{26FE1CFA-7334-4C20-9B27-3A25FACD920D}"/>
              </a:ext>
            </a:extLst>
          </p:cNvPr>
          <p:cNvSpPr txBox="1"/>
          <p:nvPr/>
        </p:nvSpPr>
        <p:spPr>
          <a:xfrm>
            <a:off x="1899138" y="1800667"/>
            <a:ext cx="8159262" cy="4154984"/>
          </a:xfrm>
          <a:prstGeom prst="rect">
            <a:avLst/>
          </a:prstGeom>
          <a:noFill/>
        </p:spPr>
        <p:txBody>
          <a:bodyPr wrap="square">
            <a:spAutoFit/>
          </a:bodyPr>
          <a:lstStyle/>
          <a:p>
            <a:pPr marL="342900" indent="-342900" eaLnBrk="1" hangingPunct="1">
              <a:buFont typeface="Arial" panose="020B0604020202020204" pitchFamily="34" charset="0"/>
              <a:buChar char="•"/>
            </a:pPr>
            <a:r>
              <a:rPr lang="en-US" altLang="en-US" sz="2400" dirty="0"/>
              <a:t>Spelling &amp; Pronunciation: There is no one to one relation between the spelling of a word and its pronunciation.</a:t>
            </a:r>
          </a:p>
          <a:p>
            <a:pPr eaLnBrk="1" hangingPunct="1">
              <a:buFont typeface="Arial" panose="020B0604020202020204" pitchFamily="34" charset="0"/>
              <a:buNone/>
            </a:pPr>
            <a:r>
              <a:rPr lang="en-US" altLang="en-US" sz="2400" dirty="0"/>
              <a:t>    Ex. Pronunciation of ‘</a:t>
            </a:r>
            <a:r>
              <a:rPr lang="en-US" altLang="en-US" sz="2400" dirty="0" err="1"/>
              <a:t>ch</a:t>
            </a:r>
            <a:r>
              <a:rPr lang="en-US" altLang="en-US" sz="2400" dirty="0"/>
              <a:t>’ in words like ‘machine’, </a:t>
            </a:r>
          </a:p>
          <a:p>
            <a:pPr eaLnBrk="1" hangingPunct="1">
              <a:buFont typeface="Arial" panose="020B0604020202020204" pitchFamily="34" charset="0"/>
              <a:buNone/>
            </a:pPr>
            <a:r>
              <a:rPr lang="en-US" altLang="en-US" sz="2400" dirty="0"/>
              <a:t>    ‘chemistry’,  ‘chair’. </a:t>
            </a:r>
          </a:p>
          <a:p>
            <a:pPr marL="342900" indent="-342900">
              <a:buFont typeface="Arial" panose="020B0604020202020204" pitchFamily="34" charset="0"/>
              <a:buChar char="•"/>
            </a:pPr>
            <a:r>
              <a:rPr lang="en-US" altLang="en-US" sz="2400" dirty="0"/>
              <a:t>Vowels are speech sounds in the production of which there is, in the pharynx and the mouth, no obstruction and no narrowing of a degree that would cause audible friction. </a:t>
            </a:r>
          </a:p>
          <a:p>
            <a:pPr marL="342900" indent="-342900">
              <a:buFont typeface="Arial" panose="020B0604020202020204" pitchFamily="34" charset="0"/>
              <a:buChar char="•"/>
            </a:pPr>
            <a:r>
              <a:rPr lang="en-US" altLang="en-US" sz="2400" dirty="0"/>
              <a:t>The consonants are mostly articulated via closure or obstruction in the vocal tract.</a:t>
            </a:r>
            <a:endParaRPr lang="en-IN" altLang="en-US" sz="2400" dirty="0"/>
          </a:p>
          <a:p>
            <a:pPr eaLnBrk="1" hangingPunct="1">
              <a:buFont typeface="Arial" panose="020B0604020202020204" pitchFamily="34" charset="0"/>
              <a:buNone/>
            </a:pPr>
            <a:endParaRPr lang="en-US" altLang="en-US" sz="2400" dirty="0"/>
          </a:p>
        </p:txBody>
      </p:sp>
    </p:spTree>
    <p:extLst>
      <p:ext uri="{BB962C8B-B14F-4D97-AF65-F5344CB8AC3E}">
        <p14:creationId xmlns:p14="http://schemas.microsoft.com/office/powerpoint/2010/main" val="183434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C09FE4-19AA-44AD-91A8-5F1CF58EB284}"/>
              </a:ext>
            </a:extLst>
          </p:cNvPr>
          <p:cNvSpPr>
            <a:spLocks noGrp="1"/>
          </p:cNvSpPr>
          <p:nvPr>
            <p:ph type="body" sz="quarter" idx="10"/>
          </p:nvPr>
        </p:nvSpPr>
        <p:spPr/>
        <p:txBody>
          <a:bodyPr/>
          <a:lstStyle/>
          <a:p>
            <a:r>
              <a:rPr lang="en-US" altLang="en-US" sz="3600" b="1" dirty="0">
                <a:solidFill>
                  <a:schemeClr val="tx1"/>
                </a:solidFill>
              </a:rPr>
              <a:t>Consonant sounds of English</a:t>
            </a:r>
            <a:r>
              <a:rPr lang="en-US" altLang="en-US" sz="3600" dirty="0">
                <a:solidFill>
                  <a:schemeClr val="tx1"/>
                </a:solidFill>
              </a:rPr>
              <a:t> </a:t>
            </a:r>
            <a:endParaRPr lang="en-IN" sz="3600" dirty="0">
              <a:solidFill>
                <a:schemeClr val="tx1"/>
              </a:solidFill>
            </a:endParaRPr>
          </a:p>
        </p:txBody>
      </p:sp>
      <p:sp>
        <p:nvSpPr>
          <p:cNvPr id="4" name="TextBox 3">
            <a:extLst>
              <a:ext uri="{FF2B5EF4-FFF2-40B4-BE49-F238E27FC236}">
                <a16:creationId xmlns:a16="http://schemas.microsoft.com/office/drawing/2014/main" id="{67C4A632-7A23-47B7-BBA4-0E85A6B8FE15}"/>
              </a:ext>
            </a:extLst>
          </p:cNvPr>
          <p:cNvSpPr txBox="1"/>
          <p:nvPr/>
        </p:nvSpPr>
        <p:spPr>
          <a:xfrm>
            <a:off x="1786597" y="1406769"/>
            <a:ext cx="7962314" cy="4678204"/>
          </a:xfrm>
          <a:prstGeom prst="rect">
            <a:avLst/>
          </a:prstGeom>
          <a:noFill/>
        </p:spPr>
        <p:txBody>
          <a:bodyPr wrap="square">
            <a:spAutoFit/>
          </a:bodyPr>
          <a:lstStyle/>
          <a:p>
            <a:pPr marL="0" indent="0" eaLnBrk="1" hangingPunct="1">
              <a:buNone/>
            </a:pPr>
            <a:r>
              <a:rPr lang="en-US" altLang="en-US" b="1" dirty="0"/>
              <a:t>	       initially	       medially	           finally</a:t>
            </a:r>
            <a:endParaRPr lang="en-US" altLang="en-US" dirty="0"/>
          </a:p>
          <a:p>
            <a:pPr eaLnBrk="1" hangingPunct="1">
              <a:buFont typeface="Arial" panose="020B0604020202020204" pitchFamily="34" charset="0"/>
              <a:buNone/>
            </a:pPr>
            <a:r>
              <a:rPr lang="en-US" altLang="en-US" dirty="0"/>
              <a:t>1. /p/	   	</a:t>
            </a:r>
            <a:r>
              <a:rPr lang="en-US" altLang="en-US" i="1" dirty="0"/>
              <a:t>p</a:t>
            </a:r>
            <a:r>
              <a:rPr lang="en-US" altLang="en-US" dirty="0"/>
              <a:t>in          	s</a:t>
            </a:r>
            <a:r>
              <a:rPr lang="en-US" altLang="en-US" i="1" dirty="0"/>
              <a:t>p</a:t>
            </a:r>
            <a:r>
              <a:rPr lang="en-US" altLang="en-US" dirty="0"/>
              <a:t>in		kee</a:t>
            </a:r>
            <a:r>
              <a:rPr lang="en-US" altLang="en-US" i="1" dirty="0"/>
              <a:t>p</a:t>
            </a:r>
            <a:endParaRPr lang="en-US" altLang="en-US" dirty="0"/>
          </a:p>
          <a:p>
            <a:pPr eaLnBrk="1" hangingPunct="1">
              <a:buFont typeface="Arial" panose="020B0604020202020204" pitchFamily="34" charset="0"/>
              <a:buNone/>
            </a:pPr>
            <a:r>
              <a:rPr lang="en-US" altLang="en-US" dirty="0"/>
              <a:t>2. /b/	  	</a:t>
            </a:r>
            <a:r>
              <a:rPr lang="en-US" altLang="en-US" i="1" dirty="0"/>
              <a:t>b</a:t>
            </a:r>
            <a:r>
              <a:rPr lang="en-US" altLang="en-US" dirty="0"/>
              <a:t>in		tu</a:t>
            </a:r>
            <a:r>
              <a:rPr lang="en-US" altLang="en-US" i="1" dirty="0"/>
              <a:t>b</a:t>
            </a:r>
            <a:r>
              <a:rPr lang="en-US" altLang="en-US" dirty="0"/>
              <a:t>s		clu</a:t>
            </a:r>
            <a:r>
              <a:rPr lang="en-US" altLang="en-US" i="1" dirty="0"/>
              <a:t>b</a:t>
            </a:r>
            <a:r>
              <a:rPr lang="en-US" altLang="en-US" dirty="0"/>
              <a:t>      </a:t>
            </a:r>
          </a:p>
          <a:p>
            <a:pPr eaLnBrk="1" hangingPunct="1">
              <a:buFont typeface="Arial" panose="020B0604020202020204" pitchFamily="34" charset="0"/>
              <a:buNone/>
            </a:pPr>
            <a:r>
              <a:rPr lang="en-US" altLang="en-US" dirty="0"/>
              <a:t>3. /t/	  	</a:t>
            </a:r>
            <a:r>
              <a:rPr lang="en-US" altLang="en-US" i="1" dirty="0"/>
              <a:t>t</a:t>
            </a:r>
            <a:r>
              <a:rPr lang="en-US" altLang="en-US" dirty="0"/>
              <a:t>ell    	           s</a:t>
            </a:r>
            <a:r>
              <a:rPr lang="en-US" altLang="en-US" i="1" dirty="0"/>
              <a:t>t</a:t>
            </a:r>
            <a:r>
              <a:rPr lang="en-US" altLang="en-US" dirty="0"/>
              <a:t>ick		 ligh</a:t>
            </a:r>
            <a:r>
              <a:rPr lang="en-US" altLang="en-US" i="1" dirty="0"/>
              <a:t>t</a:t>
            </a:r>
            <a:endParaRPr lang="en-US" altLang="en-US" dirty="0"/>
          </a:p>
          <a:p>
            <a:pPr eaLnBrk="1" hangingPunct="1">
              <a:buFont typeface="Arial" panose="020B0604020202020204" pitchFamily="34" charset="0"/>
              <a:buNone/>
            </a:pPr>
            <a:r>
              <a:rPr lang="en-US" altLang="en-US" dirty="0"/>
              <a:t>4. /d/	  	</a:t>
            </a:r>
            <a:r>
              <a:rPr lang="en-US" altLang="en-US" i="1" dirty="0"/>
              <a:t>d</a:t>
            </a:r>
            <a:r>
              <a:rPr lang="en-US" altLang="en-US" dirty="0"/>
              <a:t>ay 		hea</a:t>
            </a:r>
            <a:r>
              <a:rPr lang="en-US" altLang="en-US" i="1" dirty="0"/>
              <a:t>d</a:t>
            </a:r>
            <a:r>
              <a:rPr lang="en-US" altLang="en-US" dirty="0"/>
              <a:t>s	               lai</a:t>
            </a:r>
            <a:r>
              <a:rPr lang="en-US" altLang="en-US" i="1" dirty="0"/>
              <a:t>d</a:t>
            </a:r>
            <a:endParaRPr lang="en-US" altLang="en-US" dirty="0"/>
          </a:p>
          <a:p>
            <a:pPr eaLnBrk="1" hangingPunct="1">
              <a:buFont typeface="Arial" panose="020B0604020202020204" pitchFamily="34" charset="0"/>
              <a:buNone/>
            </a:pPr>
            <a:r>
              <a:rPr lang="en-US" altLang="en-US" dirty="0"/>
              <a:t>5. /k/	   	</a:t>
            </a:r>
            <a:r>
              <a:rPr lang="en-US" altLang="en-US" i="1" dirty="0"/>
              <a:t>k</a:t>
            </a:r>
            <a:r>
              <a:rPr lang="en-US" altLang="en-US" dirty="0"/>
              <a:t>eep        	s</a:t>
            </a:r>
            <a:r>
              <a:rPr lang="en-US" altLang="en-US" i="1" dirty="0"/>
              <a:t>k</a:t>
            </a:r>
            <a:r>
              <a:rPr lang="en-US" altLang="en-US" dirty="0"/>
              <a:t>ill		sti</a:t>
            </a:r>
            <a:r>
              <a:rPr lang="en-US" altLang="en-US" i="1" dirty="0"/>
              <a:t>ck</a:t>
            </a:r>
          </a:p>
          <a:p>
            <a:pPr eaLnBrk="1" hangingPunct="1">
              <a:buFont typeface="Arial" panose="020B0604020202020204" pitchFamily="34" charset="0"/>
              <a:buNone/>
            </a:pPr>
            <a:r>
              <a:rPr lang="en-US" altLang="en-US" i="1" dirty="0"/>
              <a:t>6. /g/</a:t>
            </a:r>
            <a:r>
              <a:rPr lang="mr-IN" altLang="en-US" i="1" dirty="0"/>
              <a:t>	   </a:t>
            </a:r>
            <a:r>
              <a:rPr lang="en-US" altLang="en-US" i="1" dirty="0"/>
              <a:t>	get</a:t>
            </a:r>
            <a:r>
              <a:rPr lang="mr-IN" altLang="en-US" i="1" dirty="0"/>
              <a:t>		</a:t>
            </a:r>
            <a:r>
              <a:rPr lang="en-US" altLang="en-US" dirty="0"/>
              <a:t>ju</a:t>
            </a:r>
            <a:r>
              <a:rPr lang="en-US" altLang="en-US" i="1" dirty="0"/>
              <a:t>gs</a:t>
            </a:r>
            <a:r>
              <a:rPr lang="mr-IN" altLang="en-US" i="1" dirty="0"/>
              <a:t>		</a:t>
            </a:r>
            <a:r>
              <a:rPr lang="en-US" altLang="en-US" dirty="0"/>
              <a:t>ba</a:t>
            </a:r>
            <a:r>
              <a:rPr lang="en-US" altLang="en-US" i="1" dirty="0"/>
              <a:t>g</a:t>
            </a:r>
          </a:p>
          <a:p>
            <a:pPr eaLnBrk="1" hangingPunct="1">
              <a:buFont typeface="Arial" panose="020B0604020202020204" pitchFamily="34" charset="0"/>
              <a:buNone/>
            </a:pPr>
            <a:r>
              <a:rPr lang="en-US" altLang="en-US" dirty="0"/>
              <a:t>7. /</a:t>
            </a:r>
            <a:r>
              <a:rPr lang="en-US" altLang="en-US" sz="3200" dirty="0"/>
              <a:t>ʧ</a:t>
            </a:r>
            <a:r>
              <a:rPr lang="en-US" altLang="en-US" dirty="0"/>
              <a:t>/	  	</a:t>
            </a:r>
            <a:r>
              <a:rPr lang="en-US" altLang="en-US" i="1" dirty="0"/>
              <a:t>ch</a:t>
            </a:r>
            <a:r>
              <a:rPr lang="en-US" altLang="en-US" dirty="0"/>
              <a:t>in	           rea</a:t>
            </a:r>
            <a:r>
              <a:rPr lang="en-US" altLang="en-US" i="1" dirty="0"/>
              <a:t>ch</a:t>
            </a:r>
            <a:r>
              <a:rPr lang="en-US" altLang="en-US" dirty="0"/>
              <a:t>ed	              tea</a:t>
            </a:r>
            <a:r>
              <a:rPr lang="en-US" altLang="en-US" i="1" dirty="0"/>
              <a:t>ch</a:t>
            </a:r>
            <a:r>
              <a:rPr lang="en-US" altLang="en-US" dirty="0"/>
              <a:t> </a:t>
            </a:r>
          </a:p>
          <a:p>
            <a:pPr eaLnBrk="1" hangingPunct="1">
              <a:buFont typeface="Arial" panose="020B0604020202020204" pitchFamily="34" charset="0"/>
              <a:buNone/>
            </a:pPr>
            <a:r>
              <a:rPr lang="en-US" altLang="en-US" dirty="0"/>
              <a:t>8. / </a:t>
            </a:r>
            <a:r>
              <a:rPr lang="en-US" altLang="en-US" sz="3200" dirty="0"/>
              <a:t>ʤ</a:t>
            </a:r>
            <a:r>
              <a:rPr lang="en-US" altLang="en-US" sz="2800" dirty="0"/>
              <a:t> </a:t>
            </a:r>
            <a:r>
              <a:rPr lang="en-US" altLang="en-US" dirty="0"/>
              <a:t>/	              </a:t>
            </a:r>
            <a:r>
              <a:rPr lang="en-US" altLang="en-US" i="1" dirty="0"/>
              <a:t>j</a:t>
            </a:r>
            <a:r>
              <a:rPr lang="en-US" altLang="en-US" dirty="0"/>
              <a:t>oke		hin</a:t>
            </a:r>
            <a:r>
              <a:rPr lang="en-US" altLang="en-US" i="1" dirty="0"/>
              <a:t>g</a:t>
            </a:r>
            <a:r>
              <a:rPr lang="en-US" altLang="en-US" dirty="0"/>
              <a:t>ed	              lar</a:t>
            </a:r>
            <a:r>
              <a:rPr lang="en-US" altLang="en-US" i="1" dirty="0"/>
              <a:t>g</a:t>
            </a:r>
            <a:r>
              <a:rPr lang="en-US" altLang="en-US" dirty="0"/>
              <a:t>e</a:t>
            </a:r>
          </a:p>
          <a:p>
            <a:pPr eaLnBrk="1" hangingPunct="1">
              <a:buFont typeface="Arial" panose="020B0604020202020204" pitchFamily="34" charset="0"/>
              <a:buNone/>
            </a:pPr>
            <a:r>
              <a:rPr lang="en-US" altLang="en-US" dirty="0"/>
              <a:t>9. /m/       	</a:t>
            </a:r>
            <a:r>
              <a:rPr lang="en-US" altLang="en-US" i="1" dirty="0"/>
              <a:t>m</a:t>
            </a:r>
            <a:r>
              <a:rPr lang="en-US" altLang="en-US" dirty="0"/>
              <a:t>et		s</a:t>
            </a:r>
            <a:r>
              <a:rPr lang="en-US" altLang="en-US" i="1" dirty="0"/>
              <a:t>m</a:t>
            </a:r>
            <a:r>
              <a:rPr lang="en-US" altLang="en-US" dirty="0"/>
              <a:t>oke     	tea</a:t>
            </a:r>
            <a:r>
              <a:rPr lang="en-US" altLang="en-US" i="1" dirty="0"/>
              <a:t>m</a:t>
            </a:r>
            <a:r>
              <a:rPr lang="en-US" altLang="en-US" dirty="0"/>
              <a:t>         </a:t>
            </a:r>
          </a:p>
          <a:p>
            <a:pPr eaLnBrk="1" hangingPunct="1">
              <a:buFont typeface="Arial" panose="020B0604020202020204" pitchFamily="34" charset="0"/>
              <a:buNone/>
            </a:pPr>
            <a:r>
              <a:rPr lang="en-US" altLang="en-US" dirty="0"/>
              <a:t>10. /n/        	</a:t>
            </a:r>
            <a:r>
              <a:rPr lang="en-US" altLang="en-US" i="1" dirty="0"/>
              <a:t>n</a:t>
            </a:r>
            <a:r>
              <a:rPr lang="en-US" altLang="en-US" dirty="0"/>
              <a:t>et		s</a:t>
            </a:r>
            <a:r>
              <a:rPr lang="en-US" altLang="en-US" i="1" dirty="0"/>
              <a:t>n</a:t>
            </a:r>
            <a:r>
              <a:rPr lang="en-US" altLang="en-US" dirty="0"/>
              <a:t>ake	                ti</a:t>
            </a:r>
            <a:r>
              <a:rPr lang="en-US" altLang="en-US" i="1" dirty="0"/>
              <a:t>n</a:t>
            </a:r>
          </a:p>
          <a:p>
            <a:pPr eaLnBrk="1" hangingPunct="1">
              <a:buFont typeface="Arial" panose="020B0604020202020204" pitchFamily="34" charset="0"/>
              <a:buNone/>
            </a:pPr>
            <a:r>
              <a:rPr lang="en-US" altLang="en-US" dirty="0"/>
              <a:t>11. /ŋ/        			ri</a:t>
            </a:r>
            <a:r>
              <a:rPr lang="en-US" altLang="en-US" i="1" dirty="0"/>
              <a:t>ng</a:t>
            </a:r>
            <a:r>
              <a:rPr lang="en-US" altLang="en-US" dirty="0"/>
              <a:t>s		si</a:t>
            </a:r>
            <a:r>
              <a:rPr lang="en-US" altLang="en-US" i="1" dirty="0"/>
              <a:t>ng	</a:t>
            </a:r>
          </a:p>
          <a:p>
            <a:pPr eaLnBrk="1" hangingPunct="1">
              <a:buFont typeface="Arial" panose="020B0604020202020204" pitchFamily="34" charset="0"/>
              <a:buNone/>
            </a:pPr>
            <a:r>
              <a:rPr lang="en-US" altLang="en-US" dirty="0"/>
              <a:t>12. /l/          	</a:t>
            </a:r>
            <a:r>
              <a:rPr lang="en-US" altLang="en-US" i="1" dirty="0"/>
              <a:t>l</a:t>
            </a:r>
            <a:r>
              <a:rPr lang="en-US" altLang="en-US" dirty="0"/>
              <a:t>ot		f</a:t>
            </a:r>
            <a:r>
              <a:rPr lang="en-US" altLang="en-US" i="1" dirty="0"/>
              <a:t>l</a:t>
            </a:r>
            <a:r>
              <a:rPr lang="en-US" altLang="en-US" dirty="0"/>
              <a:t>ing		   fu</a:t>
            </a:r>
            <a:r>
              <a:rPr lang="en-US" altLang="en-US" i="1" dirty="0"/>
              <a:t>ll</a:t>
            </a:r>
            <a:endParaRPr lang="en-US" altLang="en-US" dirty="0"/>
          </a:p>
          <a:p>
            <a:pPr eaLnBrk="1" hangingPunct="1">
              <a:buFont typeface="Arial" panose="020B0604020202020204" pitchFamily="34" charset="0"/>
              <a:buNone/>
            </a:pPr>
            <a:r>
              <a:rPr lang="mr-IN" altLang="en-US" i="1" dirty="0"/>
              <a:t>	</a:t>
            </a:r>
            <a:r>
              <a:rPr lang="en-US" altLang="en-US" dirty="0"/>
              <a:t> </a:t>
            </a:r>
          </a:p>
          <a:p>
            <a:r>
              <a:rPr lang="en-US" altLang="en-US" dirty="0">
                <a:solidFill>
                  <a:srgbClr val="FF0000"/>
                </a:solidFill>
              </a:rPr>
              <a:t> </a:t>
            </a:r>
            <a:endParaRPr lang="en-IN" dirty="0"/>
          </a:p>
        </p:txBody>
      </p:sp>
    </p:spTree>
    <p:extLst>
      <p:ext uri="{BB962C8B-B14F-4D97-AF65-F5344CB8AC3E}">
        <p14:creationId xmlns:p14="http://schemas.microsoft.com/office/powerpoint/2010/main" val="4064585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B6A0D-3D57-4C7C-B958-075F6E144DD5}"/>
              </a:ext>
            </a:extLst>
          </p:cNvPr>
          <p:cNvSpPr>
            <a:spLocks noGrp="1"/>
          </p:cNvSpPr>
          <p:nvPr>
            <p:ph type="body" sz="quarter" idx="10"/>
          </p:nvPr>
        </p:nvSpPr>
        <p:spPr/>
        <p:txBody>
          <a:bodyPr/>
          <a:lstStyle/>
          <a:p>
            <a:endParaRPr lang="en-IN"/>
          </a:p>
        </p:txBody>
      </p:sp>
      <p:sp>
        <p:nvSpPr>
          <p:cNvPr id="4" name="TextBox 3">
            <a:extLst>
              <a:ext uri="{FF2B5EF4-FFF2-40B4-BE49-F238E27FC236}">
                <a16:creationId xmlns:a16="http://schemas.microsoft.com/office/drawing/2014/main" id="{E4B3B0A1-0D8A-400F-A9CC-F33CF6D8FDCA}"/>
              </a:ext>
            </a:extLst>
          </p:cNvPr>
          <p:cNvSpPr txBox="1"/>
          <p:nvPr/>
        </p:nvSpPr>
        <p:spPr>
          <a:xfrm>
            <a:off x="1885071" y="1674056"/>
            <a:ext cx="8848578" cy="4893647"/>
          </a:xfrm>
          <a:prstGeom prst="rect">
            <a:avLst/>
          </a:prstGeom>
          <a:noFill/>
        </p:spPr>
        <p:txBody>
          <a:bodyPr wrap="square">
            <a:spAutoFit/>
          </a:bodyPr>
          <a:lstStyle/>
          <a:p>
            <a:pPr eaLnBrk="1" hangingPunct="1">
              <a:buFont typeface="Arial" panose="020B0604020202020204" pitchFamily="34" charset="0"/>
              <a:buNone/>
            </a:pPr>
            <a:r>
              <a:rPr lang="en-US" altLang="en-US" sz="2400" dirty="0"/>
              <a:t>13 /f/	   	 </a:t>
            </a:r>
            <a:r>
              <a:rPr lang="en-US" altLang="en-US" sz="2400" i="1" dirty="0"/>
              <a:t>f</a:t>
            </a:r>
            <a:r>
              <a:rPr lang="en-US" altLang="en-US" sz="2400" dirty="0"/>
              <a:t>an		  so</a:t>
            </a:r>
            <a:r>
              <a:rPr lang="en-US" altLang="en-US" sz="2400" i="1" dirty="0"/>
              <a:t>f</a:t>
            </a:r>
            <a:r>
              <a:rPr lang="en-US" altLang="en-US" sz="2400" dirty="0"/>
              <a:t>t		              i</a:t>
            </a:r>
            <a:r>
              <a:rPr lang="en-US" altLang="en-US" sz="2400" i="1" dirty="0"/>
              <a:t>f</a:t>
            </a:r>
            <a:r>
              <a:rPr lang="en-US" altLang="en-US" sz="2400" dirty="0"/>
              <a:t>          </a:t>
            </a:r>
          </a:p>
          <a:p>
            <a:pPr eaLnBrk="1" hangingPunct="1">
              <a:buFont typeface="Arial" panose="020B0604020202020204" pitchFamily="34" charset="0"/>
              <a:buNone/>
            </a:pPr>
            <a:r>
              <a:rPr lang="en-US" altLang="en-US" sz="2400" dirty="0"/>
              <a:t>14. /v/	   	 </a:t>
            </a:r>
            <a:r>
              <a:rPr lang="en-US" altLang="en-US" sz="2400" i="1" dirty="0"/>
              <a:t>v</a:t>
            </a:r>
            <a:r>
              <a:rPr lang="en-US" altLang="en-US" sz="2400" dirty="0"/>
              <a:t>an		lea</a:t>
            </a:r>
            <a:r>
              <a:rPr lang="en-US" altLang="en-US" sz="2400" i="1" dirty="0"/>
              <a:t>v</a:t>
            </a:r>
            <a:r>
              <a:rPr lang="en-US" altLang="en-US" sz="2400" dirty="0"/>
              <a:t>es	                         thie</a:t>
            </a:r>
            <a:r>
              <a:rPr lang="en-US" altLang="en-US" sz="2400" i="1" dirty="0"/>
              <a:t>f</a:t>
            </a:r>
            <a:endParaRPr lang="en-US" altLang="en-US" sz="2400" dirty="0"/>
          </a:p>
          <a:p>
            <a:pPr eaLnBrk="1" hangingPunct="1">
              <a:buFont typeface="Arial" panose="020B0604020202020204" pitchFamily="34" charset="0"/>
              <a:buNone/>
            </a:pPr>
            <a:r>
              <a:rPr lang="en-US" altLang="en-US" sz="2400" dirty="0"/>
              <a:t>15. /ɵ/	   	 </a:t>
            </a:r>
            <a:r>
              <a:rPr lang="en-US" altLang="en-US" sz="2400" i="1" dirty="0"/>
              <a:t>th</a:t>
            </a:r>
            <a:r>
              <a:rPr lang="en-US" altLang="en-US" sz="2400" dirty="0"/>
              <a:t>in		mon</a:t>
            </a:r>
            <a:r>
              <a:rPr lang="en-US" altLang="en-US" sz="2400" i="1" dirty="0"/>
              <a:t>th</a:t>
            </a:r>
            <a:r>
              <a:rPr lang="en-US" altLang="en-US" sz="2400" dirty="0"/>
              <a:t>s	              ba</a:t>
            </a:r>
            <a:r>
              <a:rPr lang="en-US" altLang="en-US" sz="2400" i="1" dirty="0"/>
              <a:t>th</a:t>
            </a:r>
            <a:r>
              <a:rPr lang="en-US" altLang="en-US" sz="2400" dirty="0"/>
              <a:t>         </a:t>
            </a:r>
          </a:p>
          <a:p>
            <a:pPr eaLnBrk="1" hangingPunct="1">
              <a:buFont typeface="Arial" panose="020B0604020202020204" pitchFamily="34" charset="0"/>
              <a:buNone/>
            </a:pPr>
            <a:r>
              <a:rPr lang="en-US" altLang="en-US" sz="2400" dirty="0"/>
              <a:t>16./ð/	 	 </a:t>
            </a:r>
            <a:r>
              <a:rPr lang="en-US" altLang="en-US" sz="2400" i="1" dirty="0"/>
              <a:t>th</a:t>
            </a:r>
            <a:r>
              <a:rPr lang="en-US" altLang="en-US" sz="2400" dirty="0"/>
              <a:t>en		clo</a:t>
            </a:r>
            <a:r>
              <a:rPr lang="en-US" altLang="en-US" sz="2400" i="1" dirty="0"/>
              <a:t>th</a:t>
            </a:r>
            <a:r>
              <a:rPr lang="en-US" altLang="en-US" sz="2400" dirty="0"/>
              <a:t>es	              ba</a:t>
            </a:r>
            <a:r>
              <a:rPr lang="en-US" altLang="en-US" sz="2400" i="1" dirty="0"/>
              <a:t>th</a:t>
            </a:r>
            <a:r>
              <a:rPr lang="en-US" altLang="en-US" sz="2400" dirty="0"/>
              <a:t>e</a:t>
            </a:r>
          </a:p>
          <a:p>
            <a:pPr eaLnBrk="1" hangingPunct="1">
              <a:buFont typeface="Arial" panose="020B0604020202020204" pitchFamily="34" charset="0"/>
              <a:buNone/>
            </a:pPr>
            <a:r>
              <a:rPr lang="en-US" altLang="en-US" sz="2400" dirty="0"/>
              <a:t>17. /s/	            </a:t>
            </a:r>
            <a:r>
              <a:rPr lang="en-US" altLang="en-US" sz="2400" i="1" dirty="0"/>
              <a:t>s</a:t>
            </a:r>
            <a:r>
              <a:rPr lang="en-US" altLang="en-US" sz="2400" dirty="0"/>
              <a:t>ip		li</a:t>
            </a:r>
            <a:r>
              <a:rPr lang="en-US" altLang="en-US" sz="2400" i="1" dirty="0"/>
              <a:t>s</a:t>
            </a:r>
            <a:r>
              <a:rPr lang="en-US" altLang="en-US" sz="2400" dirty="0"/>
              <a:t>t		              le</a:t>
            </a:r>
            <a:r>
              <a:rPr lang="en-US" altLang="en-US" sz="2400" i="1" dirty="0"/>
              <a:t>ss</a:t>
            </a:r>
            <a:endParaRPr lang="en-US" altLang="en-US" sz="2400" dirty="0"/>
          </a:p>
          <a:p>
            <a:pPr eaLnBrk="1" hangingPunct="1">
              <a:buFont typeface="Arial" panose="020B0604020202020204" pitchFamily="34" charset="0"/>
              <a:buNone/>
            </a:pPr>
            <a:r>
              <a:rPr lang="en-US" altLang="en-US" sz="2400" dirty="0"/>
              <a:t>18. /z/	            </a:t>
            </a:r>
            <a:r>
              <a:rPr lang="en-US" altLang="en-US" sz="2400" i="1" dirty="0"/>
              <a:t>z</a:t>
            </a:r>
            <a:r>
              <a:rPr lang="en-US" altLang="en-US" sz="2400" dirty="0"/>
              <a:t>ip		lo</a:t>
            </a:r>
            <a:r>
              <a:rPr lang="en-US" altLang="en-US" sz="2400" i="1" dirty="0"/>
              <a:t>s</a:t>
            </a:r>
            <a:r>
              <a:rPr lang="en-US" altLang="en-US" sz="2400" dirty="0"/>
              <a:t>er		               bu</a:t>
            </a:r>
            <a:r>
              <a:rPr lang="en-US" altLang="en-US" sz="2400" i="1" dirty="0"/>
              <a:t>zz</a:t>
            </a:r>
            <a:endParaRPr lang="en-US" altLang="en-US" sz="2400" dirty="0"/>
          </a:p>
          <a:p>
            <a:pPr eaLnBrk="1" hangingPunct="1">
              <a:buFont typeface="Arial" panose="020B0604020202020204" pitchFamily="34" charset="0"/>
              <a:buNone/>
            </a:pPr>
            <a:r>
              <a:rPr lang="en-US" altLang="en-US" sz="2400" dirty="0"/>
              <a:t>19. /ʃ/	  	</a:t>
            </a:r>
            <a:r>
              <a:rPr lang="en-US" altLang="en-US" sz="2400" i="1" dirty="0"/>
              <a:t>sh</a:t>
            </a:r>
            <a:r>
              <a:rPr lang="en-US" altLang="en-US" sz="2400" dirty="0"/>
              <a:t>ip		ru</a:t>
            </a:r>
            <a:r>
              <a:rPr lang="en-US" altLang="en-US" sz="2400" i="1" dirty="0"/>
              <a:t>sh</a:t>
            </a:r>
            <a:r>
              <a:rPr lang="en-US" altLang="en-US" sz="2400" dirty="0"/>
              <a:t>ed	               hu</a:t>
            </a:r>
            <a:r>
              <a:rPr lang="en-US" altLang="en-US" sz="2400" i="1" dirty="0"/>
              <a:t>sh</a:t>
            </a:r>
            <a:endParaRPr lang="en-US" altLang="en-US" sz="2400" dirty="0"/>
          </a:p>
          <a:p>
            <a:pPr eaLnBrk="1" hangingPunct="1">
              <a:buFont typeface="Arial" panose="020B0604020202020204" pitchFamily="34" charset="0"/>
              <a:buNone/>
            </a:pPr>
            <a:r>
              <a:rPr lang="en-US" altLang="en-US" sz="2400" dirty="0"/>
              <a:t>20. /ʒ/	  	                     mea</a:t>
            </a:r>
            <a:r>
              <a:rPr lang="en-US" altLang="en-US" sz="2400" i="1" dirty="0"/>
              <a:t>s</a:t>
            </a:r>
            <a:r>
              <a:rPr lang="en-US" altLang="en-US" sz="2400" dirty="0"/>
              <a:t>ure	                rou</a:t>
            </a:r>
            <a:r>
              <a:rPr lang="en-US" altLang="en-US" sz="2400" i="1" dirty="0"/>
              <a:t>g</a:t>
            </a:r>
            <a:r>
              <a:rPr lang="en-US" altLang="en-US" sz="2400" dirty="0"/>
              <a:t>e</a:t>
            </a:r>
          </a:p>
          <a:p>
            <a:pPr eaLnBrk="1" hangingPunct="1">
              <a:buFont typeface="Arial" panose="020B0604020202020204" pitchFamily="34" charset="0"/>
              <a:buNone/>
            </a:pPr>
            <a:r>
              <a:rPr lang="en-US" altLang="en-US" sz="2400" dirty="0"/>
              <a:t>21. /h/         	</a:t>
            </a:r>
            <a:r>
              <a:rPr lang="en-US" altLang="en-US" sz="2400" i="1" dirty="0"/>
              <a:t>h</a:t>
            </a:r>
            <a:r>
              <a:rPr lang="en-US" altLang="en-US" sz="2400" dirty="0"/>
              <a:t>ot		be</a:t>
            </a:r>
            <a:r>
              <a:rPr lang="en-US" altLang="en-US" sz="2400" i="1" dirty="0"/>
              <a:t>h</a:t>
            </a:r>
            <a:r>
              <a:rPr lang="en-US" altLang="en-US" sz="2400" dirty="0"/>
              <a:t>ave</a:t>
            </a:r>
          </a:p>
          <a:p>
            <a:pPr eaLnBrk="1" hangingPunct="1">
              <a:buFont typeface="Arial" panose="020B0604020202020204" pitchFamily="34" charset="0"/>
              <a:buNone/>
            </a:pPr>
            <a:r>
              <a:rPr lang="en-US" altLang="en-US" sz="2400" dirty="0"/>
              <a:t>22. /r/          	</a:t>
            </a:r>
            <a:r>
              <a:rPr lang="en-US" altLang="en-US" sz="2400" i="1" dirty="0"/>
              <a:t>r</a:t>
            </a:r>
            <a:r>
              <a:rPr lang="en-US" altLang="en-US" sz="2400" dirty="0"/>
              <a:t>ot		t</a:t>
            </a:r>
            <a:r>
              <a:rPr lang="en-US" altLang="en-US" sz="2400" i="1" dirty="0"/>
              <a:t>r</a:t>
            </a:r>
            <a:r>
              <a:rPr lang="en-US" altLang="en-US" sz="2400" dirty="0"/>
              <a:t>y</a:t>
            </a:r>
          </a:p>
          <a:p>
            <a:pPr eaLnBrk="1" hangingPunct="1">
              <a:buFont typeface="Arial" panose="020B0604020202020204" pitchFamily="34" charset="0"/>
              <a:buNone/>
            </a:pPr>
            <a:r>
              <a:rPr lang="en-US" altLang="en-US" sz="2400" dirty="0"/>
              <a:t>23. /w/        	</a:t>
            </a:r>
            <a:r>
              <a:rPr lang="en-US" altLang="en-US" sz="2400" i="1" dirty="0"/>
              <a:t>w</a:t>
            </a:r>
            <a:r>
              <a:rPr lang="en-US" altLang="en-US" sz="2400" dirty="0"/>
              <a:t>att		s</a:t>
            </a:r>
            <a:r>
              <a:rPr lang="en-US" altLang="en-US" sz="2400" i="1" dirty="0"/>
              <a:t>w</a:t>
            </a:r>
            <a:r>
              <a:rPr lang="en-US" altLang="en-US" sz="2400" dirty="0"/>
              <a:t>eat</a:t>
            </a:r>
          </a:p>
          <a:p>
            <a:pPr eaLnBrk="1" hangingPunct="1">
              <a:buFont typeface="Arial" panose="020B0604020202020204" pitchFamily="34" charset="0"/>
              <a:buNone/>
            </a:pPr>
            <a:r>
              <a:rPr lang="en-US" altLang="en-US" sz="2400" dirty="0"/>
              <a:t>24. /j/          	</a:t>
            </a:r>
            <a:r>
              <a:rPr lang="en-US" altLang="en-US" sz="2400" i="1" dirty="0" err="1"/>
              <a:t>y</a:t>
            </a:r>
            <a:r>
              <a:rPr lang="en-US" altLang="en-US" sz="2400" dirty="0" err="1"/>
              <a:t>atch</a:t>
            </a:r>
            <a:r>
              <a:rPr lang="en-US" altLang="en-US" sz="2400" dirty="0"/>
              <a:t>	           t</a:t>
            </a:r>
            <a:r>
              <a:rPr lang="en-US" altLang="en-US" sz="2400" i="1" dirty="0"/>
              <a:t>u</a:t>
            </a:r>
            <a:r>
              <a:rPr lang="en-US" altLang="en-US" sz="2400" dirty="0"/>
              <a:t>ne</a:t>
            </a:r>
          </a:p>
          <a:p>
            <a:pPr eaLnBrk="1" hangingPunct="1">
              <a:buFont typeface="Arial" panose="020B0604020202020204" pitchFamily="34" charset="0"/>
              <a:buNone/>
            </a:pPr>
            <a:endParaRPr lang="en-US" altLang="en-US" sz="2400" dirty="0"/>
          </a:p>
        </p:txBody>
      </p:sp>
    </p:spTree>
    <p:extLst>
      <p:ext uri="{BB962C8B-B14F-4D97-AF65-F5344CB8AC3E}">
        <p14:creationId xmlns:p14="http://schemas.microsoft.com/office/powerpoint/2010/main" val="469780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E15AA6-0904-453A-B2CB-27F44D59E44A}"/>
              </a:ext>
            </a:extLst>
          </p:cNvPr>
          <p:cNvSpPr>
            <a:spLocks noGrp="1"/>
          </p:cNvSpPr>
          <p:nvPr>
            <p:ph type="body" sz="quarter" idx="10"/>
          </p:nvPr>
        </p:nvSpPr>
        <p:spPr/>
        <p:txBody>
          <a:bodyPr/>
          <a:lstStyle/>
          <a:p>
            <a:r>
              <a:rPr lang="en-US" altLang="en-US" sz="3600" b="1" dirty="0">
                <a:solidFill>
                  <a:schemeClr val="tx1"/>
                </a:solidFill>
              </a:rPr>
              <a:t>Vowel sounds of English</a:t>
            </a:r>
            <a:endParaRPr lang="en-IN" sz="3600" dirty="0">
              <a:solidFill>
                <a:schemeClr val="tx1"/>
              </a:solidFill>
            </a:endParaRPr>
          </a:p>
        </p:txBody>
      </p:sp>
      <p:sp>
        <p:nvSpPr>
          <p:cNvPr id="4" name="TextBox 3">
            <a:extLst>
              <a:ext uri="{FF2B5EF4-FFF2-40B4-BE49-F238E27FC236}">
                <a16:creationId xmlns:a16="http://schemas.microsoft.com/office/drawing/2014/main" id="{08BD9056-401C-47B7-883E-5E3013E340AC}"/>
              </a:ext>
            </a:extLst>
          </p:cNvPr>
          <p:cNvSpPr txBox="1"/>
          <p:nvPr/>
        </p:nvSpPr>
        <p:spPr>
          <a:xfrm>
            <a:off x="1786597" y="1885071"/>
            <a:ext cx="8750105" cy="3970318"/>
          </a:xfrm>
          <a:prstGeom prst="rect">
            <a:avLst/>
          </a:prstGeom>
          <a:noFill/>
        </p:spPr>
        <p:txBody>
          <a:bodyPr wrap="square">
            <a:spAutoFit/>
          </a:bodyPr>
          <a:lstStyle/>
          <a:p>
            <a:pPr eaLnBrk="1" hangingPunct="1">
              <a:buFont typeface="Arial" panose="020B0604020202020204" pitchFamily="34" charset="0"/>
              <a:buNone/>
            </a:pPr>
            <a:r>
              <a:rPr lang="en-US" altLang="en-US" sz="2800" b="1" dirty="0"/>
              <a:t>(Pure Vowels/Monophthongs)</a:t>
            </a:r>
            <a:r>
              <a:rPr lang="en-US" altLang="en-US" sz="2800" dirty="0"/>
              <a:t>  </a:t>
            </a:r>
          </a:p>
          <a:p>
            <a:pPr marL="0" indent="0" eaLnBrk="1" hangingPunct="1">
              <a:buNone/>
            </a:pPr>
            <a:r>
              <a:rPr lang="en-US" altLang="en-US" sz="2800" dirty="0"/>
              <a:t>           </a:t>
            </a:r>
            <a:r>
              <a:rPr lang="en-US" altLang="en-US" sz="2800" b="1" dirty="0"/>
              <a:t>initially       	medially	     finally</a:t>
            </a:r>
          </a:p>
          <a:p>
            <a:pPr marL="0" indent="0" eaLnBrk="1" hangingPunct="1">
              <a:buNone/>
            </a:pPr>
            <a:endParaRPr lang="en-US" altLang="en-US" sz="2800" dirty="0"/>
          </a:p>
          <a:p>
            <a:pPr eaLnBrk="1" hangingPunct="1">
              <a:buFont typeface="Arial" panose="020B0604020202020204" pitchFamily="34" charset="0"/>
              <a:buNone/>
            </a:pPr>
            <a:r>
              <a:rPr lang="en-US" altLang="en-US" sz="2800" dirty="0"/>
              <a:t>1. /i:/	      </a:t>
            </a:r>
            <a:r>
              <a:rPr lang="en-US" altLang="en-US" sz="2800" i="1" dirty="0"/>
              <a:t>ea</a:t>
            </a:r>
            <a:r>
              <a:rPr lang="en-US" altLang="en-US" sz="2800" dirty="0"/>
              <a:t>st	            sh</a:t>
            </a:r>
            <a:r>
              <a:rPr lang="en-US" altLang="en-US" sz="2800" i="1" dirty="0"/>
              <a:t>ee</a:t>
            </a:r>
            <a:r>
              <a:rPr lang="en-US" altLang="en-US" sz="2800" dirty="0"/>
              <a:t>t	        k</a:t>
            </a:r>
            <a:r>
              <a:rPr lang="en-US" altLang="en-US" sz="2800" i="1" dirty="0"/>
              <a:t>e</a:t>
            </a:r>
            <a:r>
              <a:rPr lang="en-US" altLang="en-US" sz="2800" dirty="0"/>
              <a:t>y	</a:t>
            </a:r>
          </a:p>
          <a:p>
            <a:pPr eaLnBrk="1" hangingPunct="1">
              <a:buFont typeface="Arial" panose="020B0604020202020204" pitchFamily="34" charset="0"/>
              <a:buNone/>
            </a:pPr>
            <a:r>
              <a:rPr lang="en-US" altLang="en-US" sz="2800" dirty="0"/>
              <a:t>2. /I/	      </a:t>
            </a:r>
            <a:r>
              <a:rPr lang="en-US" altLang="en-US" sz="2800" i="1" dirty="0"/>
              <a:t>i</a:t>
            </a:r>
            <a:r>
              <a:rPr lang="en-US" altLang="en-US" sz="2800" dirty="0"/>
              <a:t>t		             h</a:t>
            </a:r>
            <a:r>
              <a:rPr lang="en-US" altLang="en-US" sz="2800" i="1" dirty="0"/>
              <a:t>i</a:t>
            </a:r>
            <a:r>
              <a:rPr lang="en-US" altLang="en-US" sz="2800" dirty="0"/>
              <a:t>t		        dut</a:t>
            </a:r>
            <a:r>
              <a:rPr lang="en-US" altLang="en-US" sz="2800" i="1" dirty="0"/>
              <a:t>y</a:t>
            </a:r>
            <a:endParaRPr lang="en-US" altLang="en-US" sz="2800" dirty="0"/>
          </a:p>
          <a:p>
            <a:pPr eaLnBrk="1" hangingPunct="1">
              <a:buFont typeface="Arial" panose="020B0604020202020204" pitchFamily="34" charset="0"/>
              <a:buNone/>
            </a:pPr>
            <a:r>
              <a:rPr lang="en-US" altLang="en-US" sz="2800" dirty="0"/>
              <a:t>3. /e /	      </a:t>
            </a:r>
            <a:r>
              <a:rPr lang="en-US" altLang="en-US" sz="2800" i="1" dirty="0"/>
              <a:t>e</a:t>
            </a:r>
            <a:r>
              <a:rPr lang="en-US" altLang="en-US" sz="2800" dirty="0"/>
              <a:t>nd	            s</a:t>
            </a:r>
            <a:r>
              <a:rPr lang="en-US" altLang="en-US" sz="2800" i="1" dirty="0"/>
              <a:t>e</a:t>
            </a:r>
            <a:r>
              <a:rPr lang="en-US" altLang="en-US" sz="2800" dirty="0"/>
              <a:t>nd		 </a:t>
            </a:r>
          </a:p>
          <a:p>
            <a:pPr eaLnBrk="1" hangingPunct="1">
              <a:buFont typeface="Arial" panose="020B0604020202020204" pitchFamily="34" charset="0"/>
              <a:buNone/>
            </a:pPr>
            <a:r>
              <a:rPr lang="en-US" altLang="en-US" sz="2800" dirty="0"/>
              <a:t>4. /æ/	      </a:t>
            </a:r>
            <a:r>
              <a:rPr lang="en-US" altLang="en-US" sz="2800" i="1" dirty="0"/>
              <a:t>a</a:t>
            </a:r>
            <a:r>
              <a:rPr lang="en-US" altLang="en-US" sz="2800" dirty="0"/>
              <a:t>nd</a:t>
            </a:r>
            <a:r>
              <a:rPr lang="en-US" altLang="en-US" sz="2800" i="1" dirty="0"/>
              <a:t> 	             sa</a:t>
            </a:r>
            <a:r>
              <a:rPr lang="en-US" altLang="en-US" sz="2800" dirty="0"/>
              <a:t>nd  		</a:t>
            </a:r>
          </a:p>
          <a:p>
            <a:pPr eaLnBrk="1" hangingPunct="1">
              <a:buFont typeface="Arial" panose="020B0604020202020204" pitchFamily="34" charset="0"/>
              <a:buNone/>
            </a:pPr>
            <a:r>
              <a:rPr lang="en-US" altLang="en-US" sz="2800" dirty="0"/>
              <a:t>5. /a:/	      </a:t>
            </a:r>
            <a:r>
              <a:rPr lang="en-US" altLang="en-US" sz="2800" i="1" dirty="0"/>
              <a:t>a</a:t>
            </a:r>
            <a:r>
              <a:rPr lang="en-US" altLang="en-US" sz="2800" dirty="0"/>
              <a:t>rt		    he</a:t>
            </a:r>
            <a:r>
              <a:rPr lang="en-US" altLang="en-US" sz="2800" i="1" dirty="0"/>
              <a:t>a</a:t>
            </a:r>
            <a:r>
              <a:rPr lang="en-US" altLang="en-US" sz="2800" dirty="0"/>
              <a:t>rt	          c</a:t>
            </a:r>
            <a:r>
              <a:rPr lang="en-US" altLang="en-US" sz="2800" i="1" dirty="0"/>
              <a:t>ar</a:t>
            </a:r>
            <a:endParaRPr lang="en-US" altLang="en-US" sz="2800" dirty="0"/>
          </a:p>
          <a:p>
            <a:pPr eaLnBrk="1" hangingPunct="1">
              <a:buFont typeface="Arial" panose="020B0604020202020204" pitchFamily="34" charset="0"/>
              <a:buNone/>
            </a:pPr>
            <a:r>
              <a:rPr lang="en-US" altLang="en-US" sz="2800" dirty="0"/>
              <a:t>6. /ɒ/	      </a:t>
            </a:r>
            <a:r>
              <a:rPr lang="en-US" altLang="en-US" sz="2800" i="1" dirty="0"/>
              <a:t>o</a:t>
            </a:r>
            <a:r>
              <a:rPr lang="en-US" altLang="en-US" sz="2800" dirty="0"/>
              <a:t>x		    f</a:t>
            </a:r>
            <a:r>
              <a:rPr lang="en-US" altLang="en-US" sz="2800" i="1" dirty="0"/>
              <a:t>o</a:t>
            </a:r>
            <a:r>
              <a:rPr lang="en-US" altLang="en-US" sz="2800" dirty="0"/>
              <a:t>x	 </a:t>
            </a:r>
            <a:endParaRPr lang="en-IN" sz="2800" dirty="0"/>
          </a:p>
        </p:txBody>
      </p:sp>
    </p:spTree>
    <p:extLst>
      <p:ext uri="{BB962C8B-B14F-4D97-AF65-F5344CB8AC3E}">
        <p14:creationId xmlns:p14="http://schemas.microsoft.com/office/powerpoint/2010/main" val="3233758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424FD-F03D-4319-AB6B-40CAA9CF3EA7}"/>
              </a:ext>
            </a:extLst>
          </p:cNvPr>
          <p:cNvSpPr>
            <a:spLocks noGrp="1"/>
          </p:cNvSpPr>
          <p:nvPr>
            <p:ph type="body" sz="quarter" idx="10"/>
          </p:nvPr>
        </p:nvSpPr>
        <p:spPr/>
        <p:txBody>
          <a:bodyPr/>
          <a:lstStyle/>
          <a:p>
            <a:r>
              <a:rPr lang="en-US" altLang="en-US" sz="3200" b="1" dirty="0">
                <a:solidFill>
                  <a:schemeClr val="tx1"/>
                </a:solidFill>
              </a:rPr>
              <a:t>Vowel Sounds of English (continued)</a:t>
            </a:r>
            <a:endParaRPr lang="en-IN" sz="3200" dirty="0">
              <a:solidFill>
                <a:schemeClr val="tx1"/>
              </a:solidFill>
            </a:endParaRPr>
          </a:p>
        </p:txBody>
      </p:sp>
      <p:sp>
        <p:nvSpPr>
          <p:cNvPr id="4" name="TextBox 3">
            <a:extLst>
              <a:ext uri="{FF2B5EF4-FFF2-40B4-BE49-F238E27FC236}">
                <a16:creationId xmlns:a16="http://schemas.microsoft.com/office/drawing/2014/main" id="{9BD71CC4-DAF7-4D92-8B81-C80D8119DB58}"/>
              </a:ext>
            </a:extLst>
          </p:cNvPr>
          <p:cNvSpPr txBox="1"/>
          <p:nvPr/>
        </p:nvSpPr>
        <p:spPr>
          <a:xfrm>
            <a:off x="3049172" y="2069946"/>
            <a:ext cx="6098344" cy="3046988"/>
          </a:xfrm>
          <a:prstGeom prst="rect">
            <a:avLst/>
          </a:prstGeom>
          <a:noFill/>
        </p:spPr>
        <p:txBody>
          <a:bodyPr wrap="square">
            <a:spAutoFit/>
          </a:bodyPr>
          <a:lstStyle/>
          <a:p>
            <a:pPr eaLnBrk="1" hangingPunct="1">
              <a:buFontTx/>
              <a:buNone/>
            </a:pPr>
            <a:r>
              <a:rPr lang="en-US" altLang="en-US" sz="2400" b="1" dirty="0"/>
              <a:t>	initially     medially             finally</a:t>
            </a:r>
          </a:p>
          <a:p>
            <a:pPr eaLnBrk="1" hangingPunct="1">
              <a:buFontTx/>
              <a:buNone/>
            </a:pPr>
            <a:r>
              <a:rPr lang="en-US" altLang="en-US" sz="2400" dirty="0"/>
              <a:t>7. /ɔ:/	 all		b</a:t>
            </a:r>
            <a:r>
              <a:rPr lang="en-US" altLang="en-US" sz="2400" i="1" dirty="0"/>
              <a:t>a</a:t>
            </a:r>
            <a:r>
              <a:rPr lang="en-US" altLang="en-US" sz="2400" dirty="0"/>
              <a:t>ll                      s</a:t>
            </a:r>
            <a:r>
              <a:rPr lang="en-US" altLang="en-US" sz="2400" i="1" dirty="0"/>
              <a:t>aw</a:t>
            </a:r>
            <a:endParaRPr lang="en-US" altLang="en-US" sz="2400" dirty="0"/>
          </a:p>
          <a:p>
            <a:pPr eaLnBrk="1" hangingPunct="1">
              <a:buFontTx/>
              <a:buNone/>
            </a:pPr>
            <a:r>
              <a:rPr lang="en-US" altLang="en-US" sz="2400" dirty="0"/>
              <a:t>8.  /U/	   		p</a:t>
            </a:r>
            <a:r>
              <a:rPr lang="en-US" altLang="en-US" sz="2400" i="1" dirty="0"/>
              <a:t>u</a:t>
            </a:r>
            <a:r>
              <a:rPr lang="en-US" altLang="en-US" sz="2400" dirty="0"/>
              <a:t>t	           </a:t>
            </a:r>
          </a:p>
          <a:p>
            <a:pPr eaLnBrk="1" hangingPunct="1">
              <a:buFontTx/>
              <a:buNone/>
            </a:pPr>
            <a:r>
              <a:rPr lang="en-US" altLang="en-US" sz="2400" dirty="0"/>
              <a:t>9.  /u:/	</a:t>
            </a:r>
            <a:r>
              <a:rPr lang="en-US" altLang="en-US" sz="2400" i="1" dirty="0"/>
              <a:t>oo</a:t>
            </a:r>
            <a:r>
              <a:rPr lang="en-US" altLang="en-US" sz="2400" dirty="0"/>
              <a:t>ze		ch</a:t>
            </a:r>
            <a:r>
              <a:rPr lang="en-US" altLang="en-US" sz="2400" i="1" dirty="0"/>
              <a:t>oo</a:t>
            </a:r>
            <a:r>
              <a:rPr lang="en-US" altLang="en-US" sz="2400" dirty="0"/>
              <a:t>se	    chew  </a:t>
            </a:r>
          </a:p>
          <a:p>
            <a:pPr eaLnBrk="1" hangingPunct="1">
              <a:buFontTx/>
              <a:buNone/>
            </a:pPr>
            <a:r>
              <a:rPr lang="en-US" altLang="en-US" sz="2400" dirty="0"/>
              <a:t>10./</a:t>
            </a:r>
            <a:r>
              <a:rPr lang="en-US" altLang="en-US" sz="2400" dirty="0">
                <a:sym typeface="Symbol" panose="05050102010706020507" pitchFamily="18" charset="2"/>
              </a:rPr>
              <a:t></a:t>
            </a:r>
            <a:r>
              <a:rPr lang="en-US" altLang="en-US" sz="2400" dirty="0"/>
              <a:t>/	</a:t>
            </a:r>
            <a:r>
              <a:rPr lang="en-US" altLang="en-US" sz="2400" i="1" dirty="0"/>
              <a:t>u</a:t>
            </a:r>
            <a:r>
              <a:rPr lang="en-US" altLang="en-US" sz="2400" dirty="0"/>
              <a:t>p		c</a:t>
            </a:r>
            <a:r>
              <a:rPr lang="en-US" altLang="en-US" sz="2400" i="1" dirty="0"/>
              <a:t>u</a:t>
            </a:r>
            <a:r>
              <a:rPr lang="en-US" altLang="en-US" sz="2400" dirty="0"/>
              <a:t>p 		</a:t>
            </a:r>
          </a:p>
          <a:p>
            <a:pPr eaLnBrk="1" hangingPunct="1">
              <a:buFontTx/>
              <a:buNone/>
            </a:pPr>
            <a:r>
              <a:rPr lang="en-US" altLang="en-US" sz="2400" dirty="0"/>
              <a:t>11./з:/	</a:t>
            </a:r>
            <a:r>
              <a:rPr lang="en-US" altLang="en-US" sz="2400" i="1" dirty="0"/>
              <a:t>ea</a:t>
            </a:r>
            <a:r>
              <a:rPr lang="en-US" altLang="en-US" sz="2400" dirty="0"/>
              <a:t>rn		</a:t>
            </a:r>
            <a:r>
              <a:rPr lang="en-US" altLang="en-US" sz="2400" i="1" dirty="0"/>
              <a:t>learn</a:t>
            </a:r>
            <a:r>
              <a:rPr lang="en-US" altLang="en-US" sz="2400" dirty="0"/>
              <a:t> 	               st</a:t>
            </a:r>
            <a:r>
              <a:rPr lang="en-US" altLang="en-US" sz="2400" i="1" dirty="0"/>
              <a:t>ir</a:t>
            </a:r>
            <a:endParaRPr lang="en-US" altLang="en-US" sz="2400" dirty="0"/>
          </a:p>
          <a:p>
            <a:pPr eaLnBrk="1" hangingPunct="1">
              <a:buFontTx/>
              <a:buNone/>
            </a:pPr>
            <a:r>
              <a:rPr lang="en-US" altLang="en-US" sz="2400" dirty="0"/>
              <a:t>12. /ə/	</a:t>
            </a:r>
            <a:r>
              <a:rPr lang="en-US" altLang="en-US" sz="2400" i="1" dirty="0"/>
              <a:t>a</a:t>
            </a:r>
            <a:r>
              <a:rPr lang="en-US" altLang="en-US" sz="2400" dirty="0"/>
              <a:t>go		p</a:t>
            </a:r>
            <a:r>
              <a:rPr lang="en-US" altLang="en-US" sz="2400" i="1" dirty="0"/>
              <a:t>o</a:t>
            </a:r>
            <a:r>
              <a:rPr lang="en-US" altLang="en-US" sz="2400" dirty="0"/>
              <a:t>lice		mak</a:t>
            </a:r>
            <a:r>
              <a:rPr lang="en-US" altLang="en-US" sz="2400" i="1" dirty="0"/>
              <a:t>er</a:t>
            </a:r>
            <a:r>
              <a:rPr lang="en-US" altLang="en-US" sz="2400" dirty="0"/>
              <a:t>	</a:t>
            </a:r>
            <a:r>
              <a:rPr lang="en-US" altLang="en-US" sz="2400" b="1" dirty="0"/>
              <a:t>		</a:t>
            </a:r>
            <a:endParaRPr lang="en-US" altLang="en-US" sz="2400" dirty="0"/>
          </a:p>
        </p:txBody>
      </p:sp>
    </p:spTree>
    <p:extLst>
      <p:ext uri="{BB962C8B-B14F-4D97-AF65-F5344CB8AC3E}">
        <p14:creationId xmlns:p14="http://schemas.microsoft.com/office/powerpoint/2010/main" val="2929052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B05192-53FB-4AE9-A046-A39EFBFC641F}"/>
              </a:ext>
            </a:extLst>
          </p:cNvPr>
          <p:cNvSpPr>
            <a:spLocks noGrp="1"/>
          </p:cNvSpPr>
          <p:nvPr>
            <p:ph type="body" sz="quarter" idx="10"/>
          </p:nvPr>
        </p:nvSpPr>
        <p:spPr>
          <a:xfrm>
            <a:off x="323529" y="339509"/>
            <a:ext cx="11573197" cy="1530382"/>
          </a:xfrm>
        </p:spPr>
        <p:txBody>
          <a:bodyPr/>
          <a:lstStyle/>
          <a:p>
            <a:r>
              <a:rPr lang="en-US" altLang="en-US" sz="3200" b="1" dirty="0">
                <a:solidFill>
                  <a:schemeClr val="tx1"/>
                </a:solidFill>
              </a:rPr>
              <a:t>Vowel sounds of English (continued)</a:t>
            </a:r>
            <a:br>
              <a:rPr lang="en-US" altLang="en-US" sz="3200" b="1" dirty="0">
                <a:solidFill>
                  <a:schemeClr val="tx1"/>
                </a:solidFill>
              </a:rPr>
            </a:br>
            <a:r>
              <a:rPr lang="en-US" altLang="en-US" sz="3200" b="1" dirty="0">
                <a:solidFill>
                  <a:schemeClr val="tx1"/>
                </a:solidFill>
              </a:rPr>
              <a:t>Diphthongs</a:t>
            </a:r>
            <a:br>
              <a:rPr lang="en-US" altLang="en-US" sz="3200" dirty="0">
                <a:solidFill>
                  <a:schemeClr val="tx1"/>
                </a:solidFill>
              </a:rPr>
            </a:br>
            <a:endParaRPr lang="en-IN" sz="3200" dirty="0">
              <a:solidFill>
                <a:schemeClr val="tx1"/>
              </a:solidFill>
            </a:endParaRPr>
          </a:p>
        </p:txBody>
      </p:sp>
      <p:sp>
        <p:nvSpPr>
          <p:cNvPr id="4" name="TextBox 3">
            <a:extLst>
              <a:ext uri="{FF2B5EF4-FFF2-40B4-BE49-F238E27FC236}">
                <a16:creationId xmlns:a16="http://schemas.microsoft.com/office/drawing/2014/main" id="{0B95ED07-BC6F-4518-9C80-01504A04C467}"/>
              </a:ext>
            </a:extLst>
          </p:cNvPr>
          <p:cNvSpPr txBox="1"/>
          <p:nvPr/>
        </p:nvSpPr>
        <p:spPr>
          <a:xfrm>
            <a:off x="1955409" y="2207517"/>
            <a:ext cx="8736037" cy="3046988"/>
          </a:xfrm>
          <a:prstGeom prst="rect">
            <a:avLst/>
          </a:prstGeom>
          <a:noFill/>
        </p:spPr>
        <p:txBody>
          <a:bodyPr wrap="square">
            <a:spAutoFit/>
          </a:bodyPr>
          <a:lstStyle/>
          <a:p>
            <a:pPr eaLnBrk="1" hangingPunct="1">
              <a:buFont typeface="Arial" panose="020B0604020202020204" pitchFamily="34" charset="0"/>
              <a:buNone/>
            </a:pPr>
            <a:r>
              <a:rPr lang="en-US" altLang="en-US" sz="2400" b="1" dirty="0"/>
              <a:t>13. /</a:t>
            </a:r>
            <a:r>
              <a:rPr lang="en-US" altLang="en-US" sz="2400" dirty="0" err="1"/>
              <a:t>e</a:t>
            </a:r>
            <a:r>
              <a:rPr lang="en-US" altLang="en-US" sz="2400" b="1" dirty="0" err="1"/>
              <a:t>ɪ</a:t>
            </a:r>
            <a:r>
              <a:rPr lang="en-US" altLang="en-US" sz="2400" b="1" dirty="0"/>
              <a:t>/	   	</a:t>
            </a:r>
            <a:r>
              <a:rPr lang="en-US" altLang="en-US" sz="2400" b="1" i="1" dirty="0"/>
              <a:t>ei</a:t>
            </a:r>
            <a:r>
              <a:rPr lang="en-US" altLang="en-US" sz="2400" b="1" dirty="0"/>
              <a:t>ght		str</a:t>
            </a:r>
            <a:r>
              <a:rPr lang="en-US" altLang="en-US" sz="2400" b="1" i="1" dirty="0"/>
              <a:t>ai</a:t>
            </a:r>
            <a:r>
              <a:rPr lang="en-US" altLang="en-US" sz="2400" b="1" dirty="0"/>
              <a:t>ght	st</a:t>
            </a:r>
            <a:r>
              <a:rPr lang="en-US" altLang="en-US" sz="2400" b="1" i="1" dirty="0"/>
              <a:t>ay</a:t>
            </a:r>
            <a:r>
              <a:rPr lang="en-US" altLang="en-US" sz="2400" b="1" dirty="0"/>
              <a:t>	             </a:t>
            </a:r>
          </a:p>
          <a:p>
            <a:pPr eaLnBrk="1" hangingPunct="1">
              <a:buFont typeface="Arial" panose="020B0604020202020204" pitchFamily="34" charset="0"/>
              <a:buNone/>
            </a:pPr>
            <a:r>
              <a:rPr lang="en-US" altLang="en-US" sz="2400" b="1" dirty="0"/>
              <a:t>14. /</a:t>
            </a:r>
            <a:r>
              <a:rPr lang="en-US" altLang="en-US" sz="2400" b="1" dirty="0" err="1"/>
              <a:t>əʊ</a:t>
            </a:r>
            <a:r>
              <a:rPr lang="en-US" altLang="en-US" sz="2400" b="1" dirty="0"/>
              <a:t>/	    	</a:t>
            </a:r>
            <a:r>
              <a:rPr lang="en-US" altLang="en-US" sz="2400" b="1" i="1" dirty="0"/>
              <a:t>oa</a:t>
            </a:r>
            <a:r>
              <a:rPr lang="en-US" altLang="en-US" sz="2400" b="1" dirty="0"/>
              <a:t>k		j</a:t>
            </a:r>
            <a:r>
              <a:rPr lang="en-US" altLang="en-US" sz="2400" b="1" i="1" dirty="0"/>
              <a:t>o</a:t>
            </a:r>
            <a:r>
              <a:rPr lang="en-US" altLang="en-US" sz="2400" b="1" dirty="0"/>
              <a:t>ke</a:t>
            </a:r>
            <a:r>
              <a:rPr lang="en-US" altLang="en-US" sz="2400" b="1" i="1" dirty="0"/>
              <a:t>  		</a:t>
            </a:r>
            <a:r>
              <a:rPr lang="en-US" altLang="en-US" sz="2400" b="1" dirty="0"/>
              <a:t>sl</a:t>
            </a:r>
            <a:r>
              <a:rPr lang="en-US" altLang="en-US" sz="2400" b="1" i="1" dirty="0"/>
              <a:t>ow</a:t>
            </a:r>
            <a:r>
              <a:rPr lang="en-US" altLang="en-US" sz="2400" b="1" dirty="0"/>
              <a:t>	</a:t>
            </a:r>
          </a:p>
          <a:p>
            <a:pPr eaLnBrk="1" hangingPunct="1">
              <a:buFont typeface="Arial" panose="020B0604020202020204" pitchFamily="34" charset="0"/>
              <a:buNone/>
            </a:pPr>
            <a:r>
              <a:rPr lang="en-US" altLang="en-US" sz="2400" b="1" dirty="0"/>
              <a:t>15. /</a:t>
            </a:r>
            <a:r>
              <a:rPr lang="en-US" altLang="en-US" sz="2400" dirty="0" err="1"/>
              <a:t>a</a:t>
            </a:r>
            <a:r>
              <a:rPr lang="en-US" altLang="en-US" sz="2400" b="1" dirty="0" err="1"/>
              <a:t>ɪ</a:t>
            </a:r>
            <a:r>
              <a:rPr lang="en-US" altLang="en-US" sz="2400" b="1" dirty="0"/>
              <a:t>/	    	</a:t>
            </a:r>
            <a:r>
              <a:rPr lang="en-US" altLang="en-US" sz="2400" b="1" i="1" dirty="0"/>
              <a:t>i</a:t>
            </a:r>
            <a:r>
              <a:rPr lang="en-US" altLang="en-US" sz="2400" b="1" dirty="0"/>
              <a:t>ce		m</a:t>
            </a:r>
            <a:r>
              <a:rPr lang="en-US" altLang="en-US" sz="2400" b="1" i="1" dirty="0"/>
              <a:t>i</a:t>
            </a:r>
            <a:r>
              <a:rPr lang="en-US" altLang="en-US" sz="2400" b="1" dirty="0"/>
              <a:t>ce		m</a:t>
            </a:r>
            <a:r>
              <a:rPr lang="en-US" altLang="en-US" sz="2400" b="1" i="1" dirty="0"/>
              <a:t>y</a:t>
            </a:r>
            <a:r>
              <a:rPr lang="en-US" altLang="en-US" sz="2400" b="1" dirty="0"/>
              <a:t>	           </a:t>
            </a:r>
          </a:p>
          <a:p>
            <a:pPr eaLnBrk="1" hangingPunct="1">
              <a:buFont typeface="Arial" panose="020B0604020202020204" pitchFamily="34" charset="0"/>
              <a:buNone/>
            </a:pPr>
            <a:r>
              <a:rPr lang="en-US" altLang="en-US" sz="2400" b="1" dirty="0"/>
              <a:t>16./</a:t>
            </a:r>
            <a:r>
              <a:rPr lang="en-US" altLang="en-US" sz="2400" dirty="0" err="1"/>
              <a:t>a</a:t>
            </a:r>
            <a:r>
              <a:rPr lang="en-US" altLang="en-US" sz="2400" b="1" dirty="0" err="1"/>
              <a:t>ʊ</a:t>
            </a:r>
            <a:r>
              <a:rPr lang="en-US" altLang="en-US" sz="2400" b="1" dirty="0"/>
              <a:t>/	    	</a:t>
            </a:r>
            <a:r>
              <a:rPr lang="en-US" altLang="en-US" sz="2400" b="1" i="1" dirty="0"/>
              <a:t>ou</a:t>
            </a:r>
            <a:r>
              <a:rPr lang="en-US" altLang="en-US" sz="2400" b="1" dirty="0"/>
              <a:t>t		sh</a:t>
            </a:r>
            <a:r>
              <a:rPr lang="en-US" altLang="en-US" sz="2400" b="1" i="1" dirty="0"/>
              <a:t>ou</a:t>
            </a:r>
            <a:r>
              <a:rPr lang="en-US" altLang="en-US" sz="2400" b="1" dirty="0"/>
              <a:t>t	h</a:t>
            </a:r>
            <a:r>
              <a:rPr lang="en-US" altLang="en-US" sz="2400" b="1" i="1" dirty="0"/>
              <a:t>ow</a:t>
            </a:r>
            <a:endParaRPr lang="en-US" altLang="en-US" sz="2400" b="1" dirty="0"/>
          </a:p>
          <a:p>
            <a:pPr eaLnBrk="1" hangingPunct="1">
              <a:buFont typeface="Arial" panose="020B0604020202020204" pitchFamily="34" charset="0"/>
              <a:buNone/>
            </a:pPr>
            <a:r>
              <a:rPr lang="en-US" altLang="en-US" sz="2400" b="1" dirty="0"/>
              <a:t>17. /</a:t>
            </a:r>
            <a:r>
              <a:rPr lang="en-US" altLang="en-US" sz="2400" b="1" dirty="0" err="1"/>
              <a:t>ɔɪ</a:t>
            </a:r>
            <a:r>
              <a:rPr lang="en-US" altLang="en-US" sz="2400" b="1" dirty="0"/>
              <a:t>/	    	</a:t>
            </a:r>
            <a:r>
              <a:rPr lang="en-US" altLang="en-US" sz="2400" b="1" i="1" dirty="0"/>
              <a:t>oi</a:t>
            </a:r>
            <a:r>
              <a:rPr lang="en-US" altLang="en-US" sz="2400" b="1" dirty="0"/>
              <a:t>l		b</a:t>
            </a:r>
            <a:r>
              <a:rPr lang="en-US" altLang="en-US" sz="2400" b="1" i="1" dirty="0"/>
              <a:t>oi</a:t>
            </a:r>
            <a:r>
              <a:rPr lang="en-US" altLang="en-US" sz="2400" b="1" dirty="0"/>
              <a:t>l		b</a:t>
            </a:r>
            <a:r>
              <a:rPr lang="en-US" altLang="en-US" sz="2400" b="1" i="1" dirty="0"/>
              <a:t>oy</a:t>
            </a:r>
            <a:r>
              <a:rPr lang="en-US" altLang="en-US" sz="2400" b="1" dirty="0"/>
              <a:t>	           </a:t>
            </a:r>
          </a:p>
          <a:p>
            <a:pPr eaLnBrk="1" hangingPunct="1">
              <a:buFont typeface="Arial" panose="020B0604020202020204" pitchFamily="34" charset="0"/>
              <a:buNone/>
            </a:pPr>
            <a:r>
              <a:rPr lang="en-US" altLang="en-US" sz="2400" b="1" dirty="0"/>
              <a:t>18. /</a:t>
            </a:r>
            <a:r>
              <a:rPr lang="en-US" altLang="en-US" sz="2400" b="1" dirty="0" err="1"/>
              <a:t>ɪə</a:t>
            </a:r>
            <a:r>
              <a:rPr lang="en-US" altLang="en-US" sz="2400" b="1" dirty="0"/>
              <a:t>/	     	</a:t>
            </a:r>
            <a:r>
              <a:rPr lang="en-US" altLang="en-US" sz="2400" b="1" i="1" dirty="0"/>
              <a:t>ear</a:t>
            </a:r>
            <a:r>
              <a:rPr lang="en-US" altLang="en-US" sz="2400" b="1" dirty="0"/>
              <a:t>s		b</a:t>
            </a:r>
            <a:r>
              <a:rPr lang="en-US" altLang="en-US" sz="2400" b="1" i="1" dirty="0"/>
              <a:t>ear</a:t>
            </a:r>
            <a:r>
              <a:rPr lang="en-US" altLang="en-US" sz="2400" b="1" dirty="0"/>
              <a:t>d	p</a:t>
            </a:r>
            <a:r>
              <a:rPr lang="en-US" altLang="en-US" sz="2400" b="1" i="1" dirty="0"/>
              <a:t>eer</a:t>
            </a:r>
            <a:r>
              <a:rPr lang="en-US" altLang="en-US" sz="2400" b="1" dirty="0"/>
              <a:t> </a:t>
            </a:r>
          </a:p>
          <a:p>
            <a:pPr eaLnBrk="1" hangingPunct="1">
              <a:buFont typeface="Arial" panose="020B0604020202020204" pitchFamily="34" charset="0"/>
              <a:buNone/>
            </a:pPr>
            <a:r>
              <a:rPr lang="en-US" altLang="en-US" sz="2400" b="1" dirty="0"/>
              <a:t>19. /</a:t>
            </a:r>
            <a:r>
              <a:rPr lang="en-US" altLang="en-US" sz="2400" dirty="0" err="1"/>
              <a:t>e</a:t>
            </a:r>
            <a:r>
              <a:rPr lang="en-US" altLang="en-US" sz="2400" b="1" dirty="0" err="1"/>
              <a:t>ə</a:t>
            </a:r>
            <a:r>
              <a:rPr lang="en-US" altLang="en-US" sz="2400" b="1" dirty="0"/>
              <a:t>/	   	</a:t>
            </a:r>
            <a:r>
              <a:rPr lang="en-US" altLang="en-US" sz="2400" b="1" i="1" dirty="0"/>
              <a:t>air</a:t>
            </a:r>
            <a:r>
              <a:rPr lang="en-US" altLang="en-US" sz="2400" b="1" dirty="0"/>
              <a:t>s		p</a:t>
            </a:r>
            <a:r>
              <a:rPr lang="en-US" altLang="en-US" sz="2400" b="1" i="1" dirty="0"/>
              <a:t>air</a:t>
            </a:r>
            <a:r>
              <a:rPr lang="en-US" altLang="en-US" sz="2400" b="1" dirty="0"/>
              <a:t>ed	h</a:t>
            </a:r>
            <a:r>
              <a:rPr lang="en-US" altLang="en-US" sz="2400" b="1" i="1" dirty="0"/>
              <a:t>ar</a:t>
            </a:r>
            <a:r>
              <a:rPr lang="en-US" altLang="en-US" sz="2400" b="1" dirty="0"/>
              <a:t>e           </a:t>
            </a:r>
          </a:p>
          <a:p>
            <a:pPr eaLnBrk="1" hangingPunct="1">
              <a:buFont typeface="Arial" panose="020B0604020202020204" pitchFamily="34" charset="0"/>
              <a:buNone/>
            </a:pPr>
            <a:r>
              <a:rPr lang="en-US" altLang="en-US" sz="2400" b="1" dirty="0"/>
              <a:t>20. /</a:t>
            </a:r>
            <a:r>
              <a:rPr lang="en-US" altLang="en-US" sz="2400" dirty="0" err="1"/>
              <a:t>u</a:t>
            </a:r>
            <a:r>
              <a:rPr lang="en-US" altLang="en-US" sz="2400" b="1" dirty="0" err="1"/>
              <a:t>ə</a:t>
            </a:r>
            <a:r>
              <a:rPr lang="en-US" altLang="en-US" sz="2400" b="1" dirty="0"/>
              <a:t>/	     			c</a:t>
            </a:r>
            <a:r>
              <a:rPr lang="en-US" altLang="en-US" sz="2400" b="1" i="1" dirty="0"/>
              <a:t>ur</a:t>
            </a:r>
            <a:r>
              <a:rPr lang="en-US" altLang="en-US" sz="2400" b="1" dirty="0"/>
              <a:t>ed	t</a:t>
            </a:r>
            <a:r>
              <a:rPr lang="en-US" altLang="en-US" sz="2400" b="1" i="1" dirty="0"/>
              <a:t>our</a:t>
            </a:r>
            <a:endParaRPr lang="en-IN" sz="2400" dirty="0"/>
          </a:p>
        </p:txBody>
      </p:sp>
    </p:spTree>
    <p:extLst>
      <p:ext uri="{BB962C8B-B14F-4D97-AF65-F5344CB8AC3E}">
        <p14:creationId xmlns:p14="http://schemas.microsoft.com/office/powerpoint/2010/main" val="2089327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9DF5F6-3E00-4676-94BB-45329ED03269}"/>
              </a:ext>
            </a:extLst>
          </p:cNvPr>
          <p:cNvSpPr>
            <a:spLocks noGrp="1"/>
          </p:cNvSpPr>
          <p:nvPr>
            <p:ph type="body" sz="quarter" idx="10"/>
          </p:nvPr>
        </p:nvSpPr>
        <p:spPr/>
        <p:txBody>
          <a:bodyPr/>
          <a:lstStyle/>
          <a:p>
            <a:r>
              <a:rPr lang="en-US" sz="3600" b="1" dirty="0"/>
              <a:t>Syllable</a:t>
            </a:r>
            <a:endParaRPr lang="en-IN" sz="3600" dirty="0"/>
          </a:p>
        </p:txBody>
      </p:sp>
      <p:sp>
        <p:nvSpPr>
          <p:cNvPr id="4" name="TextBox 3">
            <a:extLst>
              <a:ext uri="{FF2B5EF4-FFF2-40B4-BE49-F238E27FC236}">
                <a16:creationId xmlns:a16="http://schemas.microsoft.com/office/drawing/2014/main" id="{983830CC-AFBD-4902-BD33-8E6856FA85D8}"/>
              </a:ext>
            </a:extLst>
          </p:cNvPr>
          <p:cNvSpPr txBox="1"/>
          <p:nvPr/>
        </p:nvSpPr>
        <p:spPr>
          <a:xfrm>
            <a:off x="1744394" y="1322363"/>
            <a:ext cx="8764172" cy="4154984"/>
          </a:xfrm>
          <a:prstGeom prst="rect">
            <a:avLst/>
          </a:prstGeom>
          <a:noFill/>
        </p:spPr>
        <p:txBody>
          <a:bodyPr wrap="square">
            <a:spAutoFit/>
          </a:bodyPr>
          <a:lstStyle/>
          <a:p>
            <a:pPr marL="285750" indent="-285750">
              <a:buFont typeface="Arial" panose="020B0604020202020204" pitchFamily="34" charset="0"/>
              <a:buChar char="•"/>
            </a:pPr>
            <a:r>
              <a:rPr lang="en-US" sz="2400" dirty="0"/>
              <a:t>A </a:t>
            </a:r>
            <a:r>
              <a:rPr lang="en-US" sz="2400" i="1" dirty="0"/>
              <a:t>syllable </a:t>
            </a:r>
            <a:r>
              <a:rPr lang="en-US" sz="2400" dirty="0"/>
              <a:t>may be defined as a unit of sound with one vowel sound and with or without consonant sounds.</a:t>
            </a:r>
          </a:p>
          <a:p>
            <a:pPr marL="285750" indent="-285750">
              <a:buFont typeface="Arial" panose="020B0604020202020204" pitchFamily="34" charset="0"/>
              <a:buChar char="•"/>
            </a:pPr>
            <a:r>
              <a:rPr lang="en-US" sz="2400" dirty="0"/>
              <a:t>A </a:t>
            </a:r>
            <a:r>
              <a:rPr lang="en-US" sz="2400" i="1" dirty="0"/>
              <a:t>syllable </a:t>
            </a:r>
            <a:r>
              <a:rPr lang="en-US" sz="2400" dirty="0"/>
              <a:t>is the sound of a vowel (a, e, </a:t>
            </a:r>
            <a:r>
              <a:rPr lang="en-US" sz="2400" dirty="0" err="1"/>
              <a:t>i</a:t>
            </a:r>
            <a:r>
              <a:rPr lang="en-US" sz="2400" dirty="0"/>
              <a:t>, o, u) that is created when pronouncing a word.</a:t>
            </a:r>
          </a:p>
          <a:p>
            <a:pPr marL="285750" indent="-285750">
              <a:buFont typeface="Arial" panose="020B0604020202020204" pitchFamily="34" charset="0"/>
              <a:buChar char="•"/>
            </a:pPr>
            <a:r>
              <a:rPr lang="en-US" sz="2400" dirty="0"/>
              <a:t>A </a:t>
            </a:r>
            <a:r>
              <a:rPr lang="en-US" sz="2400" i="1" dirty="0"/>
              <a:t>syllable </a:t>
            </a:r>
            <a:r>
              <a:rPr lang="en-US" sz="2400" dirty="0"/>
              <a:t>is a part of a word that is pronounced with one uninterrupted sound.</a:t>
            </a:r>
          </a:p>
          <a:p>
            <a:pPr marL="285750" indent="-285750">
              <a:buFont typeface="Arial" panose="020B0604020202020204" pitchFamily="34" charset="0"/>
              <a:buChar char="•"/>
            </a:pPr>
            <a:r>
              <a:rPr lang="en-US" sz="2400" dirty="0"/>
              <a:t>A syllable is a unit of sound which can be pronounced with a single effort of the voice.</a:t>
            </a:r>
          </a:p>
          <a:p>
            <a:pPr marL="285750" indent="-285750">
              <a:buFont typeface="Arial" panose="020B0604020202020204" pitchFamily="34" charset="0"/>
              <a:buChar char="•"/>
            </a:pPr>
            <a:r>
              <a:rPr lang="en-US" sz="2400" dirty="0"/>
              <a:t>For example, the word water is composed of two </a:t>
            </a:r>
            <a:r>
              <a:rPr lang="en-US" sz="2400" b="1" dirty="0"/>
              <a:t>syllables</a:t>
            </a:r>
            <a:r>
              <a:rPr lang="en-US" sz="2400" dirty="0"/>
              <a:t>: </a:t>
            </a:r>
            <a:r>
              <a:rPr lang="en-US" sz="2400" dirty="0" err="1"/>
              <a:t>wa</a:t>
            </a:r>
            <a:r>
              <a:rPr lang="en-US" sz="2400" dirty="0"/>
              <a:t> and </a:t>
            </a:r>
            <a:r>
              <a:rPr lang="en-US" sz="2400" dirty="0" err="1"/>
              <a:t>ter</a:t>
            </a:r>
            <a:r>
              <a:rPr lang="en-US" sz="2400" dirty="0"/>
              <a:t> as we have to make two efforts to pronounce this word.</a:t>
            </a:r>
          </a:p>
        </p:txBody>
      </p:sp>
    </p:spTree>
    <p:extLst>
      <p:ext uri="{BB962C8B-B14F-4D97-AF65-F5344CB8AC3E}">
        <p14:creationId xmlns:p14="http://schemas.microsoft.com/office/powerpoint/2010/main" val="62980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66A507-15BC-4F63-8D44-3343B1EB6360}"/>
              </a:ext>
            </a:extLst>
          </p:cNvPr>
          <p:cNvSpPr>
            <a:spLocks noGrp="1"/>
          </p:cNvSpPr>
          <p:nvPr>
            <p:ph type="body" sz="quarter" idx="10"/>
          </p:nvPr>
        </p:nvSpPr>
        <p:spPr>
          <a:xfrm>
            <a:off x="309401" y="339509"/>
            <a:ext cx="11573197" cy="724247"/>
          </a:xfrm>
        </p:spPr>
        <p:txBody>
          <a:bodyPr/>
          <a:lstStyle/>
          <a:p>
            <a:endParaRPr lang="en-US" sz="3600" b="1" dirty="0"/>
          </a:p>
          <a:p>
            <a:r>
              <a:rPr lang="en-US" sz="3600" b="1" dirty="0"/>
              <a:t>Syllable</a:t>
            </a:r>
            <a:endParaRPr lang="en-IN" sz="3600" dirty="0"/>
          </a:p>
          <a:p>
            <a:endParaRPr lang="en-IN" sz="3600" dirty="0"/>
          </a:p>
        </p:txBody>
      </p:sp>
      <p:sp>
        <p:nvSpPr>
          <p:cNvPr id="4" name="TextBox 3">
            <a:extLst>
              <a:ext uri="{FF2B5EF4-FFF2-40B4-BE49-F238E27FC236}">
                <a16:creationId xmlns:a16="http://schemas.microsoft.com/office/drawing/2014/main" id="{DE62D56D-8A9B-41DA-BA1D-B59C550CE913}"/>
              </a:ext>
            </a:extLst>
          </p:cNvPr>
          <p:cNvSpPr txBox="1"/>
          <p:nvPr/>
        </p:nvSpPr>
        <p:spPr>
          <a:xfrm>
            <a:off x="4555958" y="1507958"/>
            <a:ext cx="6516604" cy="4124206"/>
          </a:xfrm>
          <a:prstGeom prst="rect">
            <a:avLst/>
          </a:prstGeom>
          <a:noFill/>
        </p:spPr>
        <p:txBody>
          <a:bodyPr wrap="square">
            <a:spAutoFit/>
          </a:bodyPr>
          <a:lstStyle/>
          <a:p>
            <a:r>
              <a:rPr lang="en-US" dirty="0" err="1"/>
              <a:t>i</a:t>
            </a:r>
            <a:r>
              <a:rPr lang="en-US" dirty="0"/>
              <a:t>) word-                   one syllable,                        word</a:t>
            </a:r>
          </a:p>
          <a:p>
            <a:r>
              <a:rPr lang="en-US" dirty="0"/>
              <a:t>ii) spelling-                  two syllables,                      </a:t>
            </a:r>
            <a:r>
              <a:rPr lang="en-US" dirty="0" err="1"/>
              <a:t>spe</a:t>
            </a:r>
            <a:r>
              <a:rPr lang="en-US" dirty="0"/>
              <a:t> + </a:t>
            </a:r>
            <a:r>
              <a:rPr lang="en-US" dirty="0" err="1"/>
              <a:t>lling</a:t>
            </a:r>
            <a:endParaRPr lang="en-US" dirty="0"/>
          </a:p>
          <a:p>
            <a:r>
              <a:rPr lang="en-US" dirty="0"/>
              <a:t>computer-               three syllables                     com + </a:t>
            </a:r>
            <a:r>
              <a:rPr lang="en-US" dirty="0" err="1"/>
              <a:t>pu</a:t>
            </a:r>
            <a:r>
              <a:rPr lang="en-US" dirty="0"/>
              <a:t> + </a:t>
            </a:r>
            <a:r>
              <a:rPr lang="en-US" dirty="0" err="1"/>
              <a:t>ter</a:t>
            </a:r>
            <a:endParaRPr lang="en-US" dirty="0"/>
          </a:p>
          <a:p>
            <a:endParaRPr lang="en-US" dirty="0"/>
          </a:p>
          <a:p>
            <a:r>
              <a:rPr lang="en-US" dirty="0"/>
              <a:t>The construction of a syllable may be described in terms of the following formula:</a:t>
            </a:r>
          </a:p>
          <a:p>
            <a:pPr marL="0" indent="0">
              <a:buNone/>
            </a:pPr>
            <a:r>
              <a:rPr lang="en-US" sz="2800" b="1" dirty="0"/>
              <a:t>                               [C]+V=Syllable</a:t>
            </a:r>
          </a:p>
          <a:p>
            <a:r>
              <a:rPr lang="en-US" dirty="0"/>
              <a:t>Where C indicates indefinite number of consonants and V stands for a vowel sound, the bracket indicate that the consonants are not obligatory.</a:t>
            </a:r>
          </a:p>
          <a:p>
            <a:endParaRPr lang="en-US" dirty="0"/>
          </a:p>
          <a:p>
            <a:r>
              <a:rPr lang="en-US" dirty="0"/>
              <a:t>street = CCCVC (1 Syllable)</a:t>
            </a:r>
          </a:p>
          <a:p>
            <a:r>
              <a:rPr lang="en-US" dirty="0"/>
              <a:t>ago = VCV (2 Syllables)</a:t>
            </a:r>
            <a:endParaRPr lang="en-US" b="1" dirty="0"/>
          </a:p>
          <a:p>
            <a:endParaRPr lang="en-US" dirty="0"/>
          </a:p>
        </p:txBody>
      </p:sp>
      <p:pic>
        <p:nvPicPr>
          <p:cNvPr id="13314" name="Picture 2" descr="Syllables Images, Stock Photos &amp; Vectors | Shutterstock">
            <a:extLst>
              <a:ext uri="{FF2B5EF4-FFF2-40B4-BE49-F238E27FC236}">
                <a16:creationId xmlns:a16="http://schemas.microsoft.com/office/drawing/2014/main" id="{03339E07-C1EA-4E1F-A369-38537EA81B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54"/>
          <a:stretch/>
        </p:blipFill>
        <p:spPr bwMode="auto">
          <a:xfrm>
            <a:off x="1119438" y="1507959"/>
            <a:ext cx="2826919" cy="412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321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E435BE-0F29-4068-8258-48D0527BA22F}"/>
              </a:ext>
            </a:extLst>
          </p:cNvPr>
          <p:cNvSpPr>
            <a:spLocks noGrp="1"/>
          </p:cNvSpPr>
          <p:nvPr>
            <p:ph type="body" sz="quarter" idx="10"/>
          </p:nvPr>
        </p:nvSpPr>
        <p:spPr>
          <a:xfrm>
            <a:off x="325812" y="339509"/>
            <a:ext cx="11573197" cy="724247"/>
          </a:xfrm>
        </p:spPr>
        <p:txBody>
          <a:bodyPr/>
          <a:lstStyle/>
          <a:p>
            <a:r>
              <a:rPr lang="en-US" sz="3600" dirty="0"/>
              <a:t>Types of syllable</a:t>
            </a:r>
            <a:endParaRPr lang="en-IN" sz="3600" dirty="0"/>
          </a:p>
        </p:txBody>
      </p:sp>
      <p:sp>
        <p:nvSpPr>
          <p:cNvPr id="4" name="TextBox 3">
            <a:extLst>
              <a:ext uri="{FF2B5EF4-FFF2-40B4-BE49-F238E27FC236}">
                <a16:creationId xmlns:a16="http://schemas.microsoft.com/office/drawing/2014/main" id="{2E0283DA-4B83-4A02-A38A-4A384FF65382}"/>
              </a:ext>
            </a:extLst>
          </p:cNvPr>
          <p:cNvSpPr txBox="1"/>
          <p:nvPr/>
        </p:nvSpPr>
        <p:spPr>
          <a:xfrm>
            <a:off x="4589929" y="1272988"/>
            <a:ext cx="5974907" cy="4524315"/>
          </a:xfrm>
          <a:prstGeom prst="rect">
            <a:avLst/>
          </a:prstGeom>
          <a:noFill/>
        </p:spPr>
        <p:txBody>
          <a:bodyPr wrap="square">
            <a:spAutoFit/>
          </a:bodyPr>
          <a:lstStyle/>
          <a:p>
            <a:r>
              <a:rPr lang="en-US" sz="2400" dirty="0"/>
              <a:t>Words are divided in to three types as per number of syllables:</a:t>
            </a:r>
          </a:p>
          <a:p>
            <a:endParaRPr lang="en-US" sz="2400" dirty="0"/>
          </a:p>
          <a:p>
            <a:r>
              <a:rPr lang="en-US" sz="2400" b="1" dirty="0"/>
              <a:t>Monosyllabic: </a:t>
            </a:r>
            <a:r>
              <a:rPr lang="en-US" sz="2400" dirty="0">
                <a:solidFill>
                  <a:srgbClr val="00B050"/>
                </a:solidFill>
              </a:rPr>
              <a:t>Words with one syllable e.g. on- on (VC)</a:t>
            </a:r>
          </a:p>
          <a:p>
            <a:endParaRPr lang="en-US" sz="2400" dirty="0">
              <a:solidFill>
                <a:srgbClr val="00B050"/>
              </a:solidFill>
            </a:endParaRPr>
          </a:p>
          <a:p>
            <a:r>
              <a:rPr lang="en-US" sz="2400" b="1" dirty="0"/>
              <a:t>Disyllabic: </a:t>
            </a:r>
            <a:r>
              <a:rPr lang="en-US" sz="2400" dirty="0">
                <a:solidFill>
                  <a:schemeClr val="accent6">
                    <a:lumMod val="50000"/>
                  </a:schemeClr>
                </a:solidFill>
              </a:rPr>
              <a:t>Words with two syllables e.g. upon- up+ on (VCVC)</a:t>
            </a:r>
          </a:p>
          <a:p>
            <a:endParaRPr lang="en-US" sz="2400" dirty="0">
              <a:solidFill>
                <a:schemeClr val="accent6">
                  <a:lumMod val="50000"/>
                </a:schemeClr>
              </a:solidFill>
            </a:endParaRPr>
          </a:p>
          <a:p>
            <a:r>
              <a:rPr lang="en-US" sz="2400" b="1" dirty="0"/>
              <a:t>Polysyllabic: </a:t>
            </a:r>
            <a:r>
              <a:rPr lang="en-US" sz="2400" dirty="0"/>
              <a:t>Words with more than two syllables e.g. syllable – </a:t>
            </a:r>
            <a:r>
              <a:rPr lang="en-US" sz="2400" dirty="0" err="1"/>
              <a:t>sy+lla+ble</a:t>
            </a:r>
            <a:r>
              <a:rPr lang="en-US" sz="2400" dirty="0"/>
              <a:t> (CVCVCVC)</a:t>
            </a:r>
          </a:p>
        </p:txBody>
      </p:sp>
      <p:pic>
        <p:nvPicPr>
          <p:cNvPr id="12290" name="Picture 2" descr="Syllable in English »Definition Structure Examples">
            <a:extLst>
              <a:ext uri="{FF2B5EF4-FFF2-40B4-BE49-F238E27FC236}">
                <a16:creationId xmlns:a16="http://schemas.microsoft.com/office/drawing/2014/main" id="{69200BCC-608A-4A9F-9005-2DE67929C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1" y="1272989"/>
            <a:ext cx="3161740" cy="452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850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DF0E21-2AA5-43C2-A058-1FC66FCBA506}"/>
              </a:ext>
            </a:extLst>
          </p:cNvPr>
          <p:cNvSpPr>
            <a:spLocks noGrp="1"/>
          </p:cNvSpPr>
          <p:nvPr>
            <p:ph type="body" sz="quarter" idx="10"/>
          </p:nvPr>
        </p:nvSpPr>
        <p:spPr/>
        <p:txBody>
          <a:bodyPr/>
          <a:lstStyle/>
          <a:p>
            <a:r>
              <a:rPr lang="en-US" sz="3200" b="1" dirty="0"/>
              <a:t>Intonation </a:t>
            </a:r>
            <a:endParaRPr lang="en-IN" sz="3200" dirty="0"/>
          </a:p>
        </p:txBody>
      </p:sp>
      <p:sp>
        <p:nvSpPr>
          <p:cNvPr id="4" name="TextBox 3">
            <a:extLst>
              <a:ext uri="{FF2B5EF4-FFF2-40B4-BE49-F238E27FC236}">
                <a16:creationId xmlns:a16="http://schemas.microsoft.com/office/drawing/2014/main" id="{AD3C4F52-C156-438C-93CC-BE0B92142784}"/>
              </a:ext>
            </a:extLst>
          </p:cNvPr>
          <p:cNvSpPr txBox="1"/>
          <p:nvPr/>
        </p:nvSpPr>
        <p:spPr>
          <a:xfrm>
            <a:off x="4443662" y="1524000"/>
            <a:ext cx="6247783" cy="4154984"/>
          </a:xfrm>
          <a:prstGeom prst="rect">
            <a:avLst/>
          </a:prstGeom>
          <a:noFill/>
        </p:spPr>
        <p:txBody>
          <a:bodyPr wrap="square">
            <a:spAutoFit/>
          </a:bodyPr>
          <a:lstStyle/>
          <a:p>
            <a:r>
              <a:rPr lang="en-US" sz="2400" dirty="0"/>
              <a:t>The intonation in a language refers to the patterns of pitch variation or the tones it uses in its utterances.</a:t>
            </a:r>
          </a:p>
          <a:p>
            <a:endParaRPr lang="en-US" sz="2400" dirty="0"/>
          </a:p>
          <a:p>
            <a:r>
              <a:rPr lang="en-US" sz="2400" dirty="0"/>
              <a:t>In normal speech, the pitch of our voice goes on changing constantly – going up, going down, and sometimes remaining steady. </a:t>
            </a:r>
          </a:p>
          <a:p>
            <a:r>
              <a:rPr lang="en-US" sz="2400" dirty="0"/>
              <a:t>Different pitches of the voice combine to form patterns of pitch variation or tones, which together constitute intonation.</a:t>
            </a:r>
          </a:p>
        </p:txBody>
      </p:sp>
      <p:pic>
        <p:nvPicPr>
          <p:cNvPr id="14338" name="Picture 2" descr="What is Intonation in English - Intonation Patterns - Normal- High - Low">
            <a:extLst>
              <a:ext uri="{FF2B5EF4-FFF2-40B4-BE49-F238E27FC236}">
                <a16:creationId xmlns:a16="http://schemas.microsoft.com/office/drawing/2014/main" id="{2BE3E457-0AC2-412D-8052-6219096128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37"/>
          <a:stretch/>
        </p:blipFill>
        <p:spPr bwMode="auto">
          <a:xfrm>
            <a:off x="449179" y="1524001"/>
            <a:ext cx="3487654" cy="415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120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 Important Terminologies</a:t>
            </a: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323529" y="5135556"/>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491953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0" name="TextBox 9">
            <a:extLst>
              <a:ext uri="{FF2B5EF4-FFF2-40B4-BE49-F238E27FC236}">
                <a16:creationId xmlns:a16="http://schemas.microsoft.com/office/drawing/2014/main" id="{91349D49-0952-42B0-BA28-C715128C0EF7}"/>
              </a:ext>
            </a:extLst>
          </p:cNvPr>
          <p:cNvSpPr txBox="1"/>
          <p:nvPr/>
        </p:nvSpPr>
        <p:spPr>
          <a:xfrm>
            <a:off x="960631" y="5441061"/>
            <a:ext cx="1096955" cy="369332"/>
          </a:xfrm>
          <a:prstGeom prst="rect">
            <a:avLst/>
          </a:prstGeom>
          <a:noFill/>
        </p:spPr>
        <p:txBody>
          <a:bodyPr wrap="square" lIns="0" tIns="0" rIns="0" bIns="0" rtlCol="0">
            <a:spAutoFit/>
          </a:bodyPr>
          <a:lstStyle/>
          <a:p>
            <a:pPr algn="ctr"/>
            <a:r>
              <a:rPr lang="en-IN" altLang="ko-KR" sz="2400" b="1" dirty="0">
                <a:solidFill>
                  <a:schemeClr val="tx1">
                    <a:lumMod val="75000"/>
                    <a:lumOff val="25000"/>
                  </a:schemeClr>
                </a:solidFill>
                <a:cs typeface="Arial" pitchFamily="34" charset="0"/>
              </a:rPr>
              <a:t>Code</a:t>
            </a:r>
            <a:endParaRPr lang="ko-KR" altLang="en-US" sz="2400" b="1" dirty="0">
              <a:solidFill>
                <a:schemeClr val="tx1">
                  <a:lumMod val="75000"/>
                  <a:lumOff val="25000"/>
                </a:schemeClr>
              </a:solidFill>
              <a:cs typeface="Arial" pitchFamily="34" charset="0"/>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491953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4" name="TextBox 13">
            <a:extLst>
              <a:ext uri="{FF2B5EF4-FFF2-40B4-BE49-F238E27FC236}">
                <a16:creationId xmlns:a16="http://schemas.microsoft.com/office/drawing/2014/main" id="{E89ECC13-6105-4C8C-A418-6C1469B1D599}"/>
              </a:ext>
            </a:extLst>
          </p:cNvPr>
          <p:cNvSpPr txBox="1"/>
          <p:nvPr/>
        </p:nvSpPr>
        <p:spPr>
          <a:xfrm>
            <a:off x="3251329" y="5351091"/>
            <a:ext cx="1172898" cy="369332"/>
          </a:xfrm>
          <a:prstGeom prst="rect">
            <a:avLst/>
          </a:prstGeom>
          <a:noFill/>
        </p:spPr>
        <p:txBody>
          <a:bodyPr wrap="square" lIns="0" tIns="0" rIns="0" bIns="0" rtlCol="0">
            <a:spAutoFit/>
          </a:bodyPr>
          <a:lstStyle/>
          <a:p>
            <a:pPr algn="ctr"/>
            <a:r>
              <a:rPr lang="en-US" altLang="ko-KR" sz="2400" b="1" dirty="0">
                <a:solidFill>
                  <a:schemeClr val="tx1">
                    <a:lumMod val="75000"/>
                    <a:lumOff val="25000"/>
                  </a:schemeClr>
                </a:solidFill>
                <a:cs typeface="Arial" pitchFamily="34" charset="0"/>
              </a:rPr>
              <a:t>Content</a:t>
            </a:r>
            <a:endParaRPr lang="ko-KR" altLang="en-US" sz="2400" b="1" dirty="0">
              <a:solidFill>
                <a:schemeClr val="tx1">
                  <a:lumMod val="75000"/>
                  <a:lumOff val="25000"/>
                </a:schemeClr>
              </a:solidFill>
              <a:cs typeface="Arial" pitchFamily="34" charset="0"/>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491953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8" name="TextBox 17">
            <a:extLst>
              <a:ext uri="{FF2B5EF4-FFF2-40B4-BE49-F238E27FC236}">
                <a16:creationId xmlns:a16="http://schemas.microsoft.com/office/drawing/2014/main" id="{2C031FA0-CD77-479E-8E3B-C9B70E9F8488}"/>
              </a:ext>
            </a:extLst>
          </p:cNvPr>
          <p:cNvSpPr txBox="1"/>
          <p:nvPr/>
        </p:nvSpPr>
        <p:spPr>
          <a:xfrm>
            <a:off x="5542027" y="5441061"/>
            <a:ext cx="1365210" cy="369332"/>
          </a:xfrm>
          <a:prstGeom prst="rect">
            <a:avLst/>
          </a:prstGeom>
          <a:noFill/>
        </p:spPr>
        <p:txBody>
          <a:bodyPr wrap="square" lIns="0" tIns="0" rIns="0" bIns="0" rtlCol="0">
            <a:spAutoFit/>
          </a:bodyPr>
          <a:lstStyle/>
          <a:p>
            <a:pPr algn="ctr"/>
            <a:r>
              <a:rPr lang="en-US" altLang="ko-KR" sz="2400" b="1" dirty="0">
                <a:solidFill>
                  <a:schemeClr val="tx1">
                    <a:lumMod val="75000"/>
                    <a:lumOff val="25000"/>
                  </a:schemeClr>
                </a:solidFill>
                <a:cs typeface="Arial" pitchFamily="34" charset="0"/>
              </a:rPr>
              <a:t>Stimulus</a:t>
            </a:r>
            <a:endParaRPr lang="ko-KR" altLang="en-US" sz="2400" b="1" dirty="0">
              <a:solidFill>
                <a:schemeClr val="tx1">
                  <a:lumMod val="75000"/>
                  <a:lumOff val="25000"/>
                </a:schemeClr>
              </a:solidFill>
              <a:cs typeface="Arial" pitchFamily="34" charset="0"/>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491953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2" name="TextBox 21">
            <a:extLst>
              <a:ext uri="{FF2B5EF4-FFF2-40B4-BE49-F238E27FC236}">
                <a16:creationId xmlns:a16="http://schemas.microsoft.com/office/drawing/2014/main" id="{52454C18-7E4D-4AC0-880B-6B1E185460AA}"/>
              </a:ext>
            </a:extLst>
          </p:cNvPr>
          <p:cNvSpPr txBox="1"/>
          <p:nvPr/>
        </p:nvSpPr>
        <p:spPr>
          <a:xfrm>
            <a:off x="7832725" y="5410563"/>
            <a:ext cx="1648900" cy="369332"/>
          </a:xfrm>
          <a:prstGeom prst="rect">
            <a:avLst/>
          </a:prstGeom>
          <a:noFill/>
        </p:spPr>
        <p:txBody>
          <a:bodyPr wrap="square" lIns="0" tIns="0" rIns="0" bIns="0" rtlCol="0">
            <a:spAutoFit/>
          </a:bodyPr>
          <a:lstStyle/>
          <a:p>
            <a:pPr algn="ctr"/>
            <a:r>
              <a:rPr lang="en-US" altLang="ko-KR" sz="2400" b="1" dirty="0">
                <a:solidFill>
                  <a:schemeClr val="tx1">
                    <a:lumMod val="75000"/>
                    <a:lumOff val="25000"/>
                  </a:schemeClr>
                </a:solidFill>
                <a:cs typeface="Arial" pitchFamily="34" charset="0"/>
              </a:rPr>
              <a:t>Response</a:t>
            </a:r>
            <a:endParaRPr lang="ko-KR" altLang="en-US" sz="2400" b="1" dirty="0">
              <a:solidFill>
                <a:schemeClr val="tx1">
                  <a:lumMod val="75000"/>
                  <a:lumOff val="25000"/>
                </a:schemeClr>
              </a:solidFill>
              <a:cs typeface="Arial" pitchFamily="34" charset="0"/>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Rounded Rectangle 51">
            <a:extLst>
              <a:ext uri="{FF2B5EF4-FFF2-40B4-BE49-F238E27FC236}">
                <a16:creationId xmlns:a16="http://schemas.microsoft.com/office/drawing/2014/main" id="{8F5BA0AF-A72E-4256-BE4D-8FBDB152EE59}"/>
              </a:ext>
            </a:extLst>
          </p:cNvPr>
          <p:cNvSpPr/>
          <p:nvPr/>
        </p:nvSpPr>
        <p:spPr>
          <a:xfrm>
            <a:off x="465973" y="4491020"/>
            <a:ext cx="2160000" cy="108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3" name="Group 32">
            <a:extLst>
              <a:ext uri="{FF2B5EF4-FFF2-40B4-BE49-F238E27FC236}">
                <a16:creationId xmlns:a16="http://schemas.microsoft.com/office/drawing/2014/main" id="{EBC624F9-EC82-4A3D-932A-A0D751699EEA}"/>
              </a:ext>
            </a:extLst>
          </p:cNvPr>
          <p:cNvGrpSpPr/>
          <p:nvPr/>
        </p:nvGrpSpPr>
        <p:grpSpPr>
          <a:xfrm>
            <a:off x="506974" y="2765984"/>
            <a:ext cx="1965351" cy="1785104"/>
            <a:chOff x="1679543" y="1748369"/>
            <a:chExt cx="1063393" cy="1785104"/>
          </a:xfrm>
        </p:grpSpPr>
        <p:sp>
          <p:nvSpPr>
            <p:cNvPr id="34" name="TextBox 33">
              <a:extLst>
                <a:ext uri="{FF2B5EF4-FFF2-40B4-BE49-F238E27FC236}">
                  <a16:creationId xmlns:a16="http://schemas.microsoft.com/office/drawing/2014/main" id="{494B8375-83D4-4464-8546-55C67D53BC14}"/>
                </a:ext>
              </a:extLst>
            </p:cNvPr>
            <p:cNvSpPr txBox="1"/>
            <p:nvPr/>
          </p:nvSpPr>
          <p:spPr>
            <a:xfrm>
              <a:off x="1679543" y="1748369"/>
              <a:ext cx="1063393" cy="1785104"/>
            </a:xfrm>
            <a:prstGeom prst="rect">
              <a:avLst/>
            </a:prstGeom>
            <a:noFill/>
          </p:spPr>
          <p:txBody>
            <a:bodyPr wrap="square" rtlCol="0">
              <a:spAutoFit/>
            </a:bodyPr>
            <a:lstStyle/>
            <a:p>
              <a:pPr algn="just" fontAlgn="base"/>
              <a:r>
                <a:rPr lang="en-US" sz="1100" dirty="0"/>
                <a:t>A code may be defined as any group of symbols that can be structured in a way that is meaningful to another person. </a:t>
              </a:r>
            </a:p>
            <a:p>
              <a:pPr algn="just" fontAlgn="base"/>
              <a:r>
                <a:rPr lang="en-US" sz="1100" dirty="0"/>
                <a:t>Code is a system of rules to convert information into another form or representation. </a:t>
              </a:r>
            </a:p>
            <a:p>
              <a:endParaRPr lang="en-US" altLang="ko-KR" sz="11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F1F69C21-29A0-4CB2-848C-4FE19C8DDB3C}"/>
                </a:ext>
              </a:extLst>
            </p:cNvPr>
            <p:cNvSpPr txBox="1"/>
            <p:nvPr/>
          </p:nvSpPr>
          <p:spPr>
            <a:xfrm>
              <a:off x="1704484" y="1766707"/>
              <a:ext cx="1023846" cy="307777"/>
            </a:xfrm>
            <a:prstGeom prst="rect">
              <a:avLst/>
            </a:prstGeom>
            <a:noFill/>
          </p:spPr>
          <p:txBody>
            <a:bodyPr wrap="square" lIns="108000" rIns="108000" rtlCol="0">
              <a:spAutoFit/>
            </a:bodyPr>
            <a:lstStyle/>
            <a:p>
              <a:endParaRPr lang="ko-KR" altLang="en-US" sz="1400" b="1" dirty="0">
                <a:solidFill>
                  <a:schemeClr val="tx1">
                    <a:lumMod val="75000"/>
                    <a:lumOff val="25000"/>
                  </a:schemeClr>
                </a:solidFill>
                <a:cs typeface="Arial" pitchFamily="34" charset="0"/>
              </a:endParaRPr>
            </a:p>
          </p:txBody>
        </p:sp>
      </p:grpSp>
      <p:cxnSp>
        <p:nvCxnSpPr>
          <p:cNvPr id="36" name="Straight Connector 35">
            <a:extLst>
              <a:ext uri="{FF2B5EF4-FFF2-40B4-BE49-F238E27FC236}">
                <a16:creationId xmlns:a16="http://schemas.microsoft.com/office/drawing/2014/main" id="{4945E63C-3072-4DFA-BA98-CBEE79C550C3}"/>
              </a:ext>
            </a:extLst>
          </p:cNvPr>
          <p:cNvCxnSpPr/>
          <p:nvPr/>
        </p:nvCxnSpPr>
        <p:spPr>
          <a:xfrm>
            <a:off x="465974" y="2765984"/>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9" name="Rounded Rectangle 52">
            <a:extLst>
              <a:ext uri="{FF2B5EF4-FFF2-40B4-BE49-F238E27FC236}">
                <a16:creationId xmlns:a16="http://schemas.microsoft.com/office/drawing/2014/main" id="{836CD8EE-67E0-426F-87B1-1CEC08693D16}"/>
              </a:ext>
            </a:extLst>
          </p:cNvPr>
          <p:cNvSpPr/>
          <p:nvPr/>
        </p:nvSpPr>
        <p:spPr>
          <a:xfrm>
            <a:off x="2752348" y="4288685"/>
            <a:ext cx="2160000" cy="108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7" name="Group 36">
            <a:extLst>
              <a:ext uri="{FF2B5EF4-FFF2-40B4-BE49-F238E27FC236}">
                <a16:creationId xmlns:a16="http://schemas.microsoft.com/office/drawing/2014/main" id="{3F29E345-1DCA-4195-AC2B-0A0D78AEA7F9}"/>
              </a:ext>
            </a:extLst>
          </p:cNvPr>
          <p:cNvGrpSpPr/>
          <p:nvPr/>
        </p:nvGrpSpPr>
        <p:grpSpPr>
          <a:xfrm>
            <a:off x="2793348" y="2050644"/>
            <a:ext cx="1653487" cy="2123658"/>
            <a:chOff x="1674703" y="1213612"/>
            <a:chExt cx="1068233" cy="2123658"/>
          </a:xfrm>
        </p:grpSpPr>
        <p:sp>
          <p:nvSpPr>
            <p:cNvPr id="38" name="TextBox 37">
              <a:extLst>
                <a:ext uri="{FF2B5EF4-FFF2-40B4-BE49-F238E27FC236}">
                  <a16:creationId xmlns:a16="http://schemas.microsoft.com/office/drawing/2014/main" id="{B2C55FB7-65A7-49E5-8854-514B42525A3F}"/>
                </a:ext>
              </a:extLst>
            </p:cNvPr>
            <p:cNvSpPr txBox="1"/>
            <p:nvPr/>
          </p:nvSpPr>
          <p:spPr>
            <a:xfrm>
              <a:off x="1674703" y="1213612"/>
              <a:ext cx="1068233" cy="2123658"/>
            </a:xfrm>
            <a:prstGeom prst="rect">
              <a:avLst/>
            </a:prstGeom>
            <a:noFill/>
          </p:spPr>
          <p:txBody>
            <a:bodyPr wrap="square" rtlCol="0">
              <a:spAutoFit/>
            </a:bodyPr>
            <a:lstStyle/>
            <a:p>
              <a:pPr algn="just"/>
              <a:r>
                <a:rPr lang="en-US" sz="1100" dirty="0"/>
                <a:t>Content in communication means any text matter of a document or publication in any form. </a:t>
              </a:r>
            </a:p>
            <a:p>
              <a:pPr algn="just"/>
              <a:r>
                <a:rPr lang="en-US" sz="1100" dirty="0"/>
                <a:t>It can be defined as what is inside or included in something. </a:t>
              </a:r>
            </a:p>
            <a:p>
              <a:pPr algn="just"/>
              <a:r>
                <a:rPr lang="en-US" sz="1100" dirty="0"/>
                <a:t>Content, like codes, has both element and structure. </a:t>
              </a:r>
            </a:p>
            <a:p>
              <a:endParaRPr lang="en-US" altLang="ko-KR" sz="11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43DB14B2-14C0-4113-87EB-B56BA0672E06}"/>
                </a:ext>
              </a:extLst>
            </p:cNvPr>
            <p:cNvSpPr txBox="1"/>
            <p:nvPr/>
          </p:nvSpPr>
          <p:spPr>
            <a:xfrm>
              <a:off x="1704484" y="1766707"/>
              <a:ext cx="1023846" cy="307777"/>
            </a:xfrm>
            <a:prstGeom prst="rect">
              <a:avLst/>
            </a:prstGeom>
            <a:noFill/>
          </p:spPr>
          <p:txBody>
            <a:bodyPr wrap="square" lIns="108000" rIns="108000" rtlCol="0">
              <a:spAutoFit/>
            </a:bodyPr>
            <a:lstStyle/>
            <a:p>
              <a:endParaRPr lang="ko-KR" altLang="en-US" sz="1400" b="1" dirty="0">
                <a:solidFill>
                  <a:schemeClr val="tx1">
                    <a:lumMod val="75000"/>
                    <a:lumOff val="25000"/>
                  </a:schemeClr>
                </a:solidFill>
                <a:cs typeface="Arial" pitchFamily="34" charset="0"/>
              </a:endParaRPr>
            </a:p>
          </p:txBody>
        </p:sp>
      </p:grpSp>
      <p:cxnSp>
        <p:nvCxnSpPr>
          <p:cNvPr id="40" name="Straight Connector 39">
            <a:extLst>
              <a:ext uri="{FF2B5EF4-FFF2-40B4-BE49-F238E27FC236}">
                <a16:creationId xmlns:a16="http://schemas.microsoft.com/office/drawing/2014/main" id="{86314678-9DF4-48F2-8A24-A4D7A50D3AE0}"/>
              </a:ext>
            </a:extLst>
          </p:cNvPr>
          <p:cNvCxnSpPr/>
          <p:nvPr/>
        </p:nvCxnSpPr>
        <p:spPr>
          <a:xfrm>
            <a:off x="2752349" y="2564903"/>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0" name="Rounded Rectangle 53">
            <a:extLst>
              <a:ext uri="{FF2B5EF4-FFF2-40B4-BE49-F238E27FC236}">
                <a16:creationId xmlns:a16="http://schemas.microsoft.com/office/drawing/2014/main" id="{40B45065-DEAA-44FA-BF2B-442E31E2AB1B}"/>
              </a:ext>
            </a:extLst>
          </p:cNvPr>
          <p:cNvSpPr/>
          <p:nvPr/>
        </p:nvSpPr>
        <p:spPr>
          <a:xfrm>
            <a:off x="5038723" y="4083206"/>
            <a:ext cx="2160000" cy="108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1" name="Group 40">
            <a:extLst>
              <a:ext uri="{FF2B5EF4-FFF2-40B4-BE49-F238E27FC236}">
                <a16:creationId xmlns:a16="http://schemas.microsoft.com/office/drawing/2014/main" id="{FE891F37-9056-45DE-8417-329E771A3C7E}"/>
              </a:ext>
            </a:extLst>
          </p:cNvPr>
          <p:cNvGrpSpPr/>
          <p:nvPr/>
        </p:nvGrpSpPr>
        <p:grpSpPr>
          <a:xfrm>
            <a:off x="5124822" y="1988526"/>
            <a:ext cx="1608390" cy="1754326"/>
            <a:chOff x="1703839" y="1347275"/>
            <a:chExt cx="1039098" cy="1754326"/>
          </a:xfrm>
        </p:grpSpPr>
        <p:sp>
          <p:nvSpPr>
            <p:cNvPr id="42" name="TextBox 41">
              <a:extLst>
                <a:ext uri="{FF2B5EF4-FFF2-40B4-BE49-F238E27FC236}">
                  <a16:creationId xmlns:a16="http://schemas.microsoft.com/office/drawing/2014/main" id="{D55FA7FF-3EC2-4FFF-BDD0-1F77974A36BF}"/>
                </a:ext>
              </a:extLst>
            </p:cNvPr>
            <p:cNvSpPr txBox="1"/>
            <p:nvPr/>
          </p:nvSpPr>
          <p:spPr>
            <a:xfrm>
              <a:off x="1708494" y="1347275"/>
              <a:ext cx="1034443" cy="1754326"/>
            </a:xfrm>
            <a:prstGeom prst="rect">
              <a:avLst/>
            </a:prstGeom>
            <a:noFill/>
          </p:spPr>
          <p:txBody>
            <a:bodyPr wrap="square" rtlCol="0">
              <a:spAutoFit/>
            </a:bodyPr>
            <a:lstStyle/>
            <a:p>
              <a:pPr algn="just"/>
              <a:r>
                <a:rPr lang="en-US" sz="1200" dirty="0"/>
                <a:t>A ‘stimulus’ is anything that a person can receive through one of his senses. </a:t>
              </a:r>
            </a:p>
            <a:p>
              <a:pPr algn="just"/>
              <a:r>
                <a:rPr lang="en-US" sz="1200" dirty="0"/>
                <a:t>In fact, it is anything that can produce a sensation. </a:t>
              </a:r>
            </a:p>
            <a:p>
              <a:endParaRPr lang="en-US" altLang="ko-KR" sz="12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3457FA7F-9CAD-4D59-9ACA-C35846779648}"/>
                </a:ext>
              </a:extLst>
            </p:cNvPr>
            <p:cNvSpPr txBox="1"/>
            <p:nvPr/>
          </p:nvSpPr>
          <p:spPr>
            <a:xfrm>
              <a:off x="1703839" y="1769763"/>
              <a:ext cx="1023846" cy="307777"/>
            </a:xfrm>
            <a:prstGeom prst="rect">
              <a:avLst/>
            </a:prstGeom>
            <a:noFill/>
          </p:spPr>
          <p:txBody>
            <a:bodyPr wrap="square" lIns="108000" rIns="108000" rtlCol="0">
              <a:spAutoFit/>
            </a:bodyPr>
            <a:lstStyle/>
            <a:p>
              <a:endParaRPr lang="ko-KR" altLang="en-US" sz="1400" b="1" dirty="0">
                <a:solidFill>
                  <a:schemeClr val="tx1">
                    <a:lumMod val="75000"/>
                    <a:lumOff val="25000"/>
                  </a:schemeClr>
                </a:solidFill>
                <a:cs typeface="Arial" pitchFamily="34" charset="0"/>
              </a:endParaRPr>
            </a:p>
          </p:txBody>
        </p:sp>
      </p:grpSp>
      <p:cxnSp>
        <p:nvCxnSpPr>
          <p:cNvPr id="44" name="Straight Connector 43">
            <a:extLst>
              <a:ext uri="{FF2B5EF4-FFF2-40B4-BE49-F238E27FC236}">
                <a16:creationId xmlns:a16="http://schemas.microsoft.com/office/drawing/2014/main" id="{38110DDC-E9A4-4561-A4A9-DF8A1B8259D4}"/>
              </a:ext>
            </a:extLst>
          </p:cNvPr>
          <p:cNvCxnSpPr/>
          <p:nvPr/>
        </p:nvCxnSpPr>
        <p:spPr>
          <a:xfrm>
            <a:off x="5038724" y="2360674"/>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EEA21C-F499-485A-943E-0B75AF6DA277}"/>
              </a:ext>
            </a:extLst>
          </p:cNvPr>
          <p:cNvCxnSpPr/>
          <p:nvPr/>
        </p:nvCxnSpPr>
        <p:spPr>
          <a:xfrm>
            <a:off x="7325100" y="2178641"/>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9" name="Rounded Rectangle 54">
            <a:extLst>
              <a:ext uri="{FF2B5EF4-FFF2-40B4-BE49-F238E27FC236}">
                <a16:creationId xmlns:a16="http://schemas.microsoft.com/office/drawing/2014/main" id="{F5023ADE-B1B0-4222-868B-BA3B33191A46}"/>
              </a:ext>
            </a:extLst>
          </p:cNvPr>
          <p:cNvSpPr/>
          <p:nvPr/>
        </p:nvSpPr>
        <p:spPr>
          <a:xfrm>
            <a:off x="7477499" y="4026983"/>
            <a:ext cx="2160000" cy="108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50" name="Group 49">
            <a:extLst>
              <a:ext uri="{FF2B5EF4-FFF2-40B4-BE49-F238E27FC236}">
                <a16:creationId xmlns:a16="http://schemas.microsoft.com/office/drawing/2014/main" id="{8C50CAD3-614D-4A7E-BB22-02333AB0A545}"/>
              </a:ext>
            </a:extLst>
          </p:cNvPr>
          <p:cNvGrpSpPr/>
          <p:nvPr/>
        </p:nvGrpSpPr>
        <p:grpSpPr>
          <a:xfrm>
            <a:off x="7143268" y="1910627"/>
            <a:ext cx="2459067" cy="1569660"/>
            <a:chOff x="1706953" y="1680676"/>
            <a:chExt cx="1021377" cy="1733524"/>
          </a:xfrm>
        </p:grpSpPr>
        <p:sp>
          <p:nvSpPr>
            <p:cNvPr id="51" name="TextBox 50">
              <a:extLst>
                <a:ext uri="{FF2B5EF4-FFF2-40B4-BE49-F238E27FC236}">
                  <a16:creationId xmlns:a16="http://schemas.microsoft.com/office/drawing/2014/main" id="{E826265D-10D1-4C16-B59F-C069B3E076F7}"/>
                </a:ext>
              </a:extLst>
            </p:cNvPr>
            <p:cNvSpPr txBox="1"/>
            <p:nvPr/>
          </p:nvSpPr>
          <p:spPr>
            <a:xfrm>
              <a:off x="1821232" y="1680676"/>
              <a:ext cx="897159" cy="1733524"/>
            </a:xfrm>
            <a:prstGeom prst="rect">
              <a:avLst/>
            </a:prstGeom>
            <a:noFill/>
          </p:spPr>
          <p:txBody>
            <a:bodyPr wrap="square" rtlCol="0">
              <a:spAutoFit/>
            </a:bodyPr>
            <a:lstStyle/>
            <a:p>
              <a:pPr algn="just"/>
              <a:r>
                <a:rPr lang="en-US" sz="1200" dirty="0"/>
                <a:t>A ‘response’ is anything that an individual does as a reaction to the stimulus.</a:t>
              </a:r>
            </a:p>
            <a:p>
              <a:pPr algn="just"/>
              <a:r>
                <a:rPr lang="en-US" sz="1200" dirty="0"/>
                <a:t>These two terms, stimulus and response, are ultimately connected with the whole learning process. </a:t>
              </a:r>
            </a:p>
            <a:p>
              <a:r>
                <a:rPr lang="en-US" altLang="ko-KR" sz="1200" dirty="0">
                  <a:solidFill>
                    <a:schemeClr val="tx1">
                      <a:lumMod val="75000"/>
                      <a:lumOff val="25000"/>
                    </a:schemeClr>
                  </a:solidFill>
                  <a:cs typeface="Arial" pitchFamily="34" charset="0"/>
                </a:rPr>
                <a:t>.</a:t>
              </a:r>
            </a:p>
          </p:txBody>
        </p:sp>
        <p:sp>
          <p:nvSpPr>
            <p:cNvPr id="52" name="TextBox 51">
              <a:extLst>
                <a:ext uri="{FF2B5EF4-FFF2-40B4-BE49-F238E27FC236}">
                  <a16:creationId xmlns:a16="http://schemas.microsoft.com/office/drawing/2014/main" id="{A9997F02-0337-4E08-8839-1E5F78FDFD58}"/>
                </a:ext>
              </a:extLst>
            </p:cNvPr>
            <p:cNvSpPr txBox="1"/>
            <p:nvPr/>
          </p:nvSpPr>
          <p:spPr>
            <a:xfrm>
              <a:off x="1706953" y="1766707"/>
              <a:ext cx="1021377" cy="266081"/>
            </a:xfrm>
            <a:prstGeom prst="rect">
              <a:avLst/>
            </a:prstGeom>
            <a:noFill/>
          </p:spPr>
          <p:txBody>
            <a:bodyPr wrap="square" lIns="108000" rIns="108000" rtlCol="0">
              <a:spAutoFit/>
            </a:bodyPr>
            <a:lstStyle/>
            <a:p>
              <a:endParaRPr lang="ko-KR" altLang="en-US" sz="1400" b="1" dirty="0">
                <a:solidFill>
                  <a:schemeClr val="tx1">
                    <a:lumMod val="75000"/>
                    <a:lumOff val="25000"/>
                  </a:schemeClr>
                </a:solidFill>
                <a:cs typeface="Arial" pitchFamily="34" charset="0"/>
              </a:endParaRPr>
            </a:p>
          </p:txBody>
        </p:sp>
      </p:grpSp>
      <p:cxnSp>
        <p:nvCxnSpPr>
          <p:cNvPr id="53" name="Straight Connector 52">
            <a:extLst>
              <a:ext uri="{FF2B5EF4-FFF2-40B4-BE49-F238E27FC236}">
                <a16:creationId xmlns:a16="http://schemas.microsoft.com/office/drawing/2014/main" id="{BDEEA21C-F499-485A-943E-0B75AF6DA277}"/>
              </a:ext>
            </a:extLst>
          </p:cNvPr>
          <p:cNvCxnSpPr/>
          <p:nvPr/>
        </p:nvCxnSpPr>
        <p:spPr>
          <a:xfrm>
            <a:off x="9611476" y="1988526"/>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714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A03ABF-B3A4-4CD8-A42E-B75A268306F6}"/>
              </a:ext>
            </a:extLst>
          </p:cNvPr>
          <p:cNvSpPr>
            <a:spLocks noGrp="1"/>
          </p:cNvSpPr>
          <p:nvPr>
            <p:ph type="body" sz="quarter" idx="10"/>
          </p:nvPr>
        </p:nvSpPr>
        <p:spPr>
          <a:xfrm>
            <a:off x="323529" y="297306"/>
            <a:ext cx="11573197" cy="724247"/>
          </a:xfrm>
        </p:spPr>
        <p:txBody>
          <a:bodyPr/>
          <a:lstStyle/>
          <a:p>
            <a:r>
              <a:rPr lang="en-IN" sz="3600" b="1" dirty="0"/>
              <a:t>Intonation contours in English</a:t>
            </a:r>
          </a:p>
        </p:txBody>
      </p:sp>
      <p:sp>
        <p:nvSpPr>
          <p:cNvPr id="7" name="TextBox 6">
            <a:extLst>
              <a:ext uri="{FF2B5EF4-FFF2-40B4-BE49-F238E27FC236}">
                <a16:creationId xmlns:a16="http://schemas.microsoft.com/office/drawing/2014/main" id="{2789CBA5-E9A7-469D-9528-9FD923ADA247}"/>
              </a:ext>
            </a:extLst>
          </p:cNvPr>
          <p:cNvSpPr txBox="1"/>
          <p:nvPr/>
        </p:nvSpPr>
        <p:spPr>
          <a:xfrm>
            <a:off x="748323" y="1021553"/>
            <a:ext cx="9858717" cy="5078313"/>
          </a:xfrm>
          <a:prstGeom prst="rect">
            <a:avLst/>
          </a:prstGeom>
          <a:noFill/>
        </p:spPr>
        <p:txBody>
          <a:bodyPr wrap="square">
            <a:spAutoFit/>
          </a:bodyPr>
          <a:lstStyle/>
          <a:p>
            <a:pPr marL="285750" indent="-285750" algn="just">
              <a:buFont typeface="Arial" panose="020B0604020202020204" pitchFamily="34" charset="0"/>
              <a:buChar char="•"/>
            </a:pPr>
            <a:r>
              <a:rPr lang="en-IN" dirty="0"/>
              <a:t> In linguistics, intonation is the variation of pitch when speaking.</a:t>
            </a:r>
          </a:p>
          <a:p>
            <a:pPr marL="285750" indent="-285750" algn="just">
              <a:buFont typeface="Arial" panose="020B0604020202020204" pitchFamily="34" charset="0"/>
              <a:buChar char="•"/>
            </a:pPr>
            <a:r>
              <a:rPr lang="en-IN" dirty="0"/>
              <a:t> Intonation and stress are two main elements of linguistic prosody.</a:t>
            </a:r>
          </a:p>
          <a:p>
            <a:pPr marL="285750" indent="-285750" algn="just">
              <a:buFont typeface="Arial" panose="020B0604020202020204" pitchFamily="34" charset="0"/>
              <a:buChar char="•"/>
            </a:pPr>
            <a:r>
              <a:rPr lang="en-IN" dirty="0"/>
              <a:t> Intonation is the "music" of a language, and is perhaps the most important element of a good  accent.</a:t>
            </a:r>
          </a:p>
          <a:p>
            <a:pPr marL="285750" indent="-285750" algn="just">
              <a:buFont typeface="Arial" panose="020B0604020202020204" pitchFamily="34" charset="0"/>
              <a:buChar char="•"/>
            </a:pPr>
            <a:r>
              <a:rPr lang="en-IN" dirty="0"/>
              <a:t> Often we hear someone speaking with perfect grammar, and perfect formation of the sounds of English but with a little something that gives them away as not being a native speaker.</a:t>
            </a:r>
          </a:p>
          <a:p>
            <a:pPr marL="285750" indent="-285750" algn="just">
              <a:buFont typeface="Arial" panose="020B0604020202020204" pitchFamily="34" charset="0"/>
              <a:buChar char="•"/>
            </a:pPr>
            <a:r>
              <a:rPr lang="en-IN" dirty="0"/>
              <a:t> Intonation — the rise and fall of pitch in our voices — plays a crucial role in how we express meaning.</a:t>
            </a:r>
          </a:p>
          <a:p>
            <a:pPr algn="just"/>
            <a:r>
              <a:rPr lang="en-IN" b="1" dirty="0"/>
              <a:t>   </a:t>
            </a:r>
          </a:p>
          <a:p>
            <a:pPr marL="285750" indent="-285750" algn="just">
              <a:buFont typeface="Arial" panose="020B0604020202020204" pitchFamily="34" charset="0"/>
              <a:buChar char="•"/>
            </a:pPr>
            <a:r>
              <a:rPr lang="en-IN" dirty="0"/>
              <a:t>    Not all rises and falls in pitch that occur in the course of an English phrase can be attributed  to stress. The same set of segments and word stresses can occur with a number of pitch patterns. </a:t>
            </a:r>
          </a:p>
          <a:p>
            <a:pPr algn="just"/>
            <a:r>
              <a:rPr lang="en-IN" dirty="0"/>
              <a:t>    Consider the difference between:</a:t>
            </a:r>
          </a:p>
          <a:p>
            <a:pPr algn="just"/>
            <a:r>
              <a:rPr lang="en-IN" dirty="0"/>
              <a:t>    You're going. (statement)</a:t>
            </a:r>
          </a:p>
          <a:p>
            <a:pPr algn="just"/>
            <a:r>
              <a:rPr lang="en-IN" dirty="0"/>
              <a:t>    You're going? (question)</a:t>
            </a:r>
          </a:p>
          <a:p>
            <a:pPr marL="285750" indent="-285750" algn="just">
              <a:buFont typeface="Arial" panose="020B0604020202020204" pitchFamily="34" charset="0"/>
              <a:buChar char="•"/>
            </a:pPr>
            <a:r>
              <a:rPr lang="en-IN" dirty="0"/>
              <a:t>The rise and fall of pitch throughout is called its intonation contour.</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786733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CDB8D5-3960-4436-B4C8-CEE6B1E451E9}"/>
              </a:ext>
            </a:extLst>
          </p:cNvPr>
          <p:cNvSpPr>
            <a:spLocks noGrp="1"/>
          </p:cNvSpPr>
          <p:nvPr>
            <p:ph type="body" sz="quarter" idx="10"/>
          </p:nvPr>
        </p:nvSpPr>
        <p:spPr/>
        <p:txBody>
          <a:bodyPr/>
          <a:lstStyle/>
          <a:p>
            <a:r>
              <a:rPr lang="en-IN" sz="3600" dirty="0"/>
              <a:t>Tone &amp; Its Types</a:t>
            </a:r>
          </a:p>
        </p:txBody>
      </p:sp>
      <p:sp>
        <p:nvSpPr>
          <p:cNvPr id="5" name="TextBox 4">
            <a:extLst>
              <a:ext uri="{FF2B5EF4-FFF2-40B4-BE49-F238E27FC236}">
                <a16:creationId xmlns:a16="http://schemas.microsoft.com/office/drawing/2014/main" id="{6D82188C-6796-4ADE-9E06-253B75C8B48C}"/>
              </a:ext>
            </a:extLst>
          </p:cNvPr>
          <p:cNvSpPr txBox="1"/>
          <p:nvPr/>
        </p:nvSpPr>
        <p:spPr>
          <a:xfrm>
            <a:off x="1561514" y="1063756"/>
            <a:ext cx="9017391" cy="4893647"/>
          </a:xfrm>
          <a:prstGeom prst="rect">
            <a:avLst/>
          </a:prstGeom>
          <a:noFill/>
        </p:spPr>
        <p:txBody>
          <a:bodyPr wrap="square">
            <a:spAutoFit/>
          </a:bodyPr>
          <a:lstStyle/>
          <a:p>
            <a:r>
              <a:rPr lang="en-IN" sz="2400" dirty="0"/>
              <a:t> A unit of speech bounded by pauses has movement, of music and rhythm, associated with the pitch of voice. </a:t>
            </a:r>
          </a:p>
          <a:p>
            <a:r>
              <a:rPr lang="en-IN" sz="2400" dirty="0"/>
              <a:t>This certain pattern of voice movement is called ‘tone’. A tone is a certain pattern, not an arbitrary one, because it  is meaningful in discourse.</a:t>
            </a:r>
          </a:p>
          <a:p>
            <a:r>
              <a:rPr lang="en-IN" sz="2400" dirty="0"/>
              <a:t> By means of tones, speakers signal whether to refer, proclaim, agree, disagree, question or hesitate, or indicate completion and continuation of turn-taking, in speech. </a:t>
            </a:r>
          </a:p>
          <a:p>
            <a:r>
              <a:rPr lang="en-IN" sz="2400" b="1" dirty="0"/>
              <a:t>Types:</a:t>
            </a:r>
          </a:p>
          <a:p>
            <a:pPr marL="342900" indent="-342900">
              <a:buAutoNum type="arabicPeriod"/>
            </a:pPr>
            <a:r>
              <a:rPr lang="en-IN" sz="2400" dirty="0"/>
              <a:t> Fall</a:t>
            </a:r>
          </a:p>
          <a:p>
            <a:pPr marL="342900" indent="-342900">
              <a:buAutoNum type="arabicPeriod"/>
            </a:pPr>
            <a:r>
              <a:rPr lang="en-IN" sz="2400" dirty="0"/>
              <a:t> Low Rise</a:t>
            </a:r>
          </a:p>
          <a:p>
            <a:pPr marL="342900" indent="-342900">
              <a:buAutoNum type="arabicPeriod"/>
            </a:pPr>
            <a:r>
              <a:rPr lang="en-IN" sz="2400" dirty="0"/>
              <a:t> High Rise</a:t>
            </a:r>
          </a:p>
          <a:p>
            <a:pPr marL="342900" indent="-342900">
              <a:buAutoNum type="arabicPeriod"/>
            </a:pPr>
            <a:r>
              <a:rPr lang="en-IN" sz="2400" dirty="0"/>
              <a:t> Fall Rise</a:t>
            </a:r>
          </a:p>
        </p:txBody>
      </p:sp>
    </p:spTree>
    <p:extLst>
      <p:ext uri="{BB962C8B-B14F-4D97-AF65-F5344CB8AC3E}">
        <p14:creationId xmlns:p14="http://schemas.microsoft.com/office/powerpoint/2010/main" val="419272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5F82BA-C4E7-4F65-B942-006B14C3C3B6}"/>
              </a:ext>
            </a:extLst>
          </p:cNvPr>
          <p:cNvSpPr>
            <a:spLocks noGrp="1"/>
          </p:cNvSpPr>
          <p:nvPr>
            <p:ph type="body" sz="quarter" idx="10"/>
          </p:nvPr>
        </p:nvSpPr>
        <p:spPr/>
        <p:txBody>
          <a:bodyPr/>
          <a:lstStyle/>
          <a:p>
            <a:endParaRPr lang="en-IN" sz="3600" dirty="0"/>
          </a:p>
          <a:p>
            <a:r>
              <a:rPr lang="en-IN" sz="3600" dirty="0"/>
              <a:t>Fall (A Falling Tone)</a:t>
            </a:r>
          </a:p>
          <a:p>
            <a:endParaRPr lang="en-IN" sz="3600" dirty="0"/>
          </a:p>
        </p:txBody>
      </p:sp>
      <p:sp>
        <p:nvSpPr>
          <p:cNvPr id="5" name="TextBox 4">
            <a:extLst>
              <a:ext uri="{FF2B5EF4-FFF2-40B4-BE49-F238E27FC236}">
                <a16:creationId xmlns:a16="http://schemas.microsoft.com/office/drawing/2014/main" id="{17FBCA4B-4EAB-41B4-9503-4213B0458880}"/>
              </a:ext>
            </a:extLst>
          </p:cNvPr>
          <p:cNvSpPr txBox="1"/>
          <p:nvPr/>
        </p:nvSpPr>
        <p:spPr>
          <a:xfrm>
            <a:off x="1885072" y="1645910"/>
            <a:ext cx="8595360" cy="4154984"/>
          </a:xfrm>
          <a:prstGeom prst="rect">
            <a:avLst/>
          </a:prstGeom>
          <a:noFill/>
        </p:spPr>
        <p:txBody>
          <a:bodyPr wrap="square">
            <a:spAutoFit/>
          </a:bodyPr>
          <a:lstStyle/>
          <a:p>
            <a:endParaRPr lang="en-IN" sz="2400" dirty="0"/>
          </a:p>
          <a:p>
            <a:r>
              <a:rPr lang="en-IN" sz="2400" dirty="0"/>
              <a:t> A falling tone is by far the most common used tone of all.</a:t>
            </a:r>
          </a:p>
          <a:p>
            <a:endParaRPr lang="en-IN" sz="2400" dirty="0"/>
          </a:p>
          <a:p>
            <a:r>
              <a:rPr lang="en-IN" sz="2400" dirty="0"/>
              <a:t> It signals a sense of finality, completion, belief in the content of the utterance, and so on.</a:t>
            </a:r>
          </a:p>
          <a:p>
            <a:endParaRPr lang="en-IN" sz="2400" dirty="0"/>
          </a:p>
          <a:p>
            <a:r>
              <a:rPr lang="en-IN" sz="2400" dirty="0"/>
              <a:t> A speaker, by choosing a falling tone, also indicates to the addressee that that is all he has to say, and offers a chance (turn-taking) to the addressee to comment on, agree or disagree with, or add to his utterance.</a:t>
            </a:r>
          </a:p>
          <a:p>
            <a:endParaRPr lang="en-IN" sz="2400" dirty="0"/>
          </a:p>
        </p:txBody>
      </p:sp>
    </p:spTree>
    <p:extLst>
      <p:ext uri="{BB962C8B-B14F-4D97-AF65-F5344CB8AC3E}">
        <p14:creationId xmlns:p14="http://schemas.microsoft.com/office/powerpoint/2010/main" val="2136865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EA753-87A4-44D1-8B44-6969E090EC13}"/>
              </a:ext>
            </a:extLst>
          </p:cNvPr>
          <p:cNvSpPr>
            <a:spLocks noGrp="1"/>
          </p:cNvSpPr>
          <p:nvPr>
            <p:ph type="body" sz="quarter" idx="10"/>
          </p:nvPr>
        </p:nvSpPr>
        <p:spPr/>
        <p:txBody>
          <a:bodyPr/>
          <a:lstStyle/>
          <a:p>
            <a:endParaRPr lang="en-IN" sz="3600" dirty="0"/>
          </a:p>
          <a:p>
            <a:r>
              <a:rPr lang="en-IN" sz="3600" dirty="0"/>
              <a:t>Example</a:t>
            </a:r>
          </a:p>
          <a:p>
            <a:endParaRPr lang="en-IN" sz="3600" dirty="0"/>
          </a:p>
        </p:txBody>
      </p:sp>
      <p:sp>
        <p:nvSpPr>
          <p:cNvPr id="5" name="TextBox 4">
            <a:extLst>
              <a:ext uri="{FF2B5EF4-FFF2-40B4-BE49-F238E27FC236}">
                <a16:creationId xmlns:a16="http://schemas.microsoft.com/office/drawing/2014/main" id="{7D81979F-63DE-48F4-BCAF-82426E29C9B1}"/>
              </a:ext>
            </a:extLst>
          </p:cNvPr>
          <p:cNvSpPr txBox="1"/>
          <p:nvPr/>
        </p:nvSpPr>
        <p:spPr>
          <a:xfrm>
            <a:off x="1589649" y="1063756"/>
            <a:ext cx="9551963" cy="5238443"/>
          </a:xfrm>
          <a:prstGeom prst="rect">
            <a:avLst/>
          </a:prstGeom>
          <a:noFill/>
        </p:spPr>
        <p:txBody>
          <a:bodyPr wrap="square">
            <a:spAutoFit/>
          </a:bodyPr>
          <a:lstStyle/>
          <a:p>
            <a:r>
              <a:rPr lang="en-IN" dirty="0"/>
              <a:t>Consequences of his unacceptable </a:t>
            </a:r>
            <a:r>
              <a:rPr lang="en-IN" dirty="0" err="1"/>
              <a:t>behavior</a:t>
            </a:r>
            <a:r>
              <a:rPr lang="en-IN" dirty="0"/>
              <a:t>.</a:t>
            </a:r>
          </a:p>
          <a:p>
            <a:r>
              <a:rPr lang="en-IN" dirty="0"/>
              <a:t>    a) Ill report you to the </a:t>
            </a:r>
            <a:r>
              <a:rPr lang="en-IN" dirty="0" err="1"/>
              <a:t>HEADmaster</a:t>
            </a:r>
            <a:endParaRPr lang="en-IN" dirty="0"/>
          </a:p>
          <a:p>
            <a:pPr marL="285750" indent="-285750">
              <a:buFont typeface="Arial" panose="020B0604020202020204" pitchFamily="34" charset="0"/>
              <a:buChar char="•"/>
            </a:pPr>
            <a:r>
              <a:rPr lang="en-IN" dirty="0"/>
              <a:t>A falling tone may be used in referring expressions as well.</a:t>
            </a:r>
          </a:p>
          <a:p>
            <a:r>
              <a:rPr lang="en-IN" dirty="0"/>
              <a:t>    b) I've spoken with the </a:t>
            </a:r>
            <a:r>
              <a:rPr lang="en-IN" dirty="0" err="1"/>
              <a:t>CLEAner</a:t>
            </a:r>
            <a:r>
              <a:rPr lang="en-IN" dirty="0"/>
              <a:t>.</a:t>
            </a:r>
          </a:p>
          <a:p>
            <a:pPr marL="285750" indent="-285750">
              <a:buFont typeface="Arial" panose="020B0604020202020204" pitchFamily="34" charset="0"/>
              <a:buChar char="•"/>
            </a:pPr>
            <a:r>
              <a:rPr lang="en-IN" dirty="0"/>
              <a:t>Questions that begin with </a:t>
            </a:r>
            <a:r>
              <a:rPr lang="en-IN" dirty="0" err="1"/>
              <a:t>wh</a:t>
            </a:r>
            <a:r>
              <a:rPr lang="en-IN" dirty="0"/>
              <a:t>-questions are generally pronounced </a:t>
            </a:r>
            <a:r>
              <a:rPr lang="en-IN" dirty="0" err="1"/>
              <a:t>witha</a:t>
            </a:r>
            <a:r>
              <a:rPr lang="en-IN" dirty="0"/>
              <a:t> falling tone:</a:t>
            </a:r>
          </a:p>
          <a:p>
            <a:r>
              <a:rPr lang="en-IN" dirty="0"/>
              <a:t>   c)  Where is the </a:t>
            </a:r>
            <a:r>
              <a:rPr lang="en-IN" dirty="0" err="1"/>
              <a:t>PENcil</a:t>
            </a:r>
            <a:r>
              <a:rPr lang="en-IN" dirty="0"/>
              <a:t>?</a:t>
            </a:r>
          </a:p>
          <a:p>
            <a:pPr marL="285750" indent="-285750">
              <a:buFont typeface="Arial" panose="020B0604020202020204" pitchFamily="34" charset="0"/>
              <a:buChar char="•"/>
            </a:pPr>
            <a:r>
              <a:rPr lang="en-IN" dirty="0"/>
              <a:t>Imperative statements have a falling tone.</a:t>
            </a:r>
          </a:p>
          <a:p>
            <a:r>
              <a:rPr lang="en-IN" dirty="0"/>
              <a:t>    d) Go and see a </a:t>
            </a:r>
            <a:r>
              <a:rPr lang="en-IN" dirty="0" err="1"/>
              <a:t>DOCtor</a:t>
            </a:r>
            <a:r>
              <a:rPr lang="en-IN" dirty="0"/>
              <a:t>.</a:t>
            </a:r>
          </a:p>
          <a:p>
            <a:pPr marL="285750" indent="-285750">
              <a:buFont typeface="Arial" panose="020B0604020202020204" pitchFamily="34" charset="0"/>
              <a:buChar char="•"/>
            </a:pPr>
            <a:r>
              <a:rPr lang="en-IN" dirty="0"/>
              <a:t>Requests or orders have a falling tone too.</a:t>
            </a:r>
          </a:p>
          <a:p>
            <a:r>
              <a:rPr lang="en-IN" dirty="0"/>
              <a:t>     e) Please sit DOWN</a:t>
            </a:r>
          </a:p>
          <a:p>
            <a:pPr marL="285750" indent="-285750">
              <a:buFont typeface="Arial" panose="020B0604020202020204" pitchFamily="34" charset="0"/>
              <a:buChar char="•"/>
            </a:pPr>
            <a:r>
              <a:rPr lang="en-IN" dirty="0"/>
              <a:t>Exclamations:</a:t>
            </a:r>
          </a:p>
          <a:p>
            <a:r>
              <a:rPr lang="en-IN" dirty="0"/>
              <a:t>     f) Watch OUT!</a:t>
            </a:r>
          </a:p>
          <a:p>
            <a:pPr marL="285750" indent="-285750">
              <a:buFont typeface="Arial" panose="020B0604020202020204" pitchFamily="34" charset="0"/>
              <a:buChar char="•"/>
            </a:pPr>
            <a:r>
              <a:rPr lang="en-IN" dirty="0"/>
              <a:t>Yes/No questions and tag questions seeking or expecting confirmation</a:t>
            </a:r>
          </a:p>
          <a:p>
            <a:r>
              <a:rPr lang="en-IN" dirty="0"/>
              <a:t>    g)  You like it, DON'T you?</a:t>
            </a:r>
          </a:p>
          <a:p>
            <a:r>
              <a:rPr lang="en-IN" dirty="0"/>
              <a:t>         YEES.</a:t>
            </a:r>
          </a:p>
          <a:p>
            <a:pPr marL="285750" indent="-285750">
              <a:buFont typeface="Arial" panose="020B0604020202020204" pitchFamily="34" charset="0"/>
              <a:buChar char="•"/>
            </a:pPr>
            <a:r>
              <a:rPr lang="en-IN" dirty="0"/>
              <a:t>Here itis used when itis sure that the answer is yes.</a:t>
            </a:r>
          </a:p>
          <a:p>
            <a:r>
              <a:rPr lang="en-IN" dirty="0"/>
              <a:t>     h) Have you MET him?</a:t>
            </a:r>
          </a:p>
          <a:p>
            <a:r>
              <a:rPr lang="en-IN" dirty="0"/>
              <a:t>     Yes.</a:t>
            </a:r>
          </a:p>
        </p:txBody>
      </p:sp>
    </p:spTree>
    <p:extLst>
      <p:ext uri="{BB962C8B-B14F-4D97-AF65-F5344CB8AC3E}">
        <p14:creationId xmlns:p14="http://schemas.microsoft.com/office/powerpoint/2010/main" val="2815906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B2B344-DFB0-4850-AF63-C774A74077BE}"/>
              </a:ext>
            </a:extLst>
          </p:cNvPr>
          <p:cNvSpPr>
            <a:spLocks noGrp="1"/>
          </p:cNvSpPr>
          <p:nvPr>
            <p:ph type="body" sz="quarter" idx="10"/>
          </p:nvPr>
        </p:nvSpPr>
        <p:spPr>
          <a:xfrm>
            <a:off x="323529" y="140677"/>
            <a:ext cx="11573197" cy="923079"/>
          </a:xfrm>
        </p:spPr>
        <p:txBody>
          <a:bodyPr/>
          <a:lstStyle/>
          <a:p>
            <a:endParaRPr lang="en-IN" sz="3600" b="1" dirty="0"/>
          </a:p>
          <a:p>
            <a:r>
              <a:rPr lang="en-IN" sz="3600" b="1" dirty="0"/>
              <a:t>Low Rise (A Rising Tone)</a:t>
            </a:r>
          </a:p>
          <a:p>
            <a:endParaRPr lang="en-IN" sz="3600" dirty="0"/>
          </a:p>
        </p:txBody>
      </p:sp>
      <p:sp>
        <p:nvSpPr>
          <p:cNvPr id="5" name="TextBox 4">
            <a:extLst>
              <a:ext uri="{FF2B5EF4-FFF2-40B4-BE49-F238E27FC236}">
                <a16:creationId xmlns:a16="http://schemas.microsoft.com/office/drawing/2014/main" id="{EF372BF2-6DB3-4B5A-BDF8-9FA84A3F3A8F}"/>
              </a:ext>
            </a:extLst>
          </p:cNvPr>
          <p:cNvSpPr txBox="1"/>
          <p:nvPr/>
        </p:nvSpPr>
        <p:spPr>
          <a:xfrm>
            <a:off x="1392702" y="1308296"/>
            <a:ext cx="9875520" cy="4801314"/>
          </a:xfrm>
          <a:prstGeom prst="rect">
            <a:avLst/>
          </a:prstGeom>
          <a:noFill/>
        </p:spPr>
        <p:txBody>
          <a:bodyPr wrap="square">
            <a:spAutoFit/>
          </a:bodyPr>
          <a:lstStyle/>
          <a:p>
            <a:r>
              <a:rPr lang="en-IN" dirty="0"/>
              <a:t>This tone is used in genuine </a:t>
            </a:r>
          </a:p>
          <a:p>
            <a:r>
              <a:rPr lang="en-IN" dirty="0"/>
              <a:t>'Yes/No' questions where the speaker is sure that he does not know the answer, and that the addressee knows the answer.</a:t>
            </a:r>
          </a:p>
          <a:p>
            <a:r>
              <a:rPr lang="en-IN" dirty="0"/>
              <a:t>Such Yes/No questions are uttered with a rising tone.</a:t>
            </a:r>
          </a:p>
          <a:p>
            <a:r>
              <a:rPr lang="en-IN" dirty="0"/>
              <a:t>For instance, consider the following question uttered with a rising tone, the answer of which could be either of the three options:</a:t>
            </a:r>
          </a:p>
          <a:p>
            <a:pPr marL="342900" indent="-342900">
              <a:buAutoNum type="alphaUcParenR"/>
            </a:pPr>
            <a:r>
              <a:rPr lang="en-IN" dirty="0"/>
              <a:t>Isn't he NICE</a:t>
            </a:r>
          </a:p>
          <a:p>
            <a:r>
              <a:rPr lang="en-IN" dirty="0"/>
              <a:t> </a:t>
            </a:r>
            <a:r>
              <a:rPr lang="en-IN" dirty="0" err="1"/>
              <a:t>i</a:t>
            </a:r>
            <a:r>
              <a:rPr lang="en-IN" dirty="0"/>
              <a:t>) Yes.</a:t>
            </a:r>
          </a:p>
          <a:p>
            <a:r>
              <a:rPr lang="en-IN" dirty="0"/>
              <a:t>ii) No.</a:t>
            </a:r>
          </a:p>
          <a:p>
            <a:r>
              <a:rPr lang="en-IN" dirty="0"/>
              <a:t>iii) | don’t know.</a:t>
            </a:r>
          </a:p>
          <a:p>
            <a:r>
              <a:rPr lang="en-IN" dirty="0"/>
              <a:t>    Compare the above example with the following example, which is uttered with a    falling tone, and which can only have one appropriate answer in the context:</a:t>
            </a:r>
          </a:p>
          <a:p>
            <a:r>
              <a:rPr lang="en-IN" dirty="0"/>
              <a:t>     a) Isn't he NICE</a:t>
            </a:r>
          </a:p>
          <a:p>
            <a:r>
              <a:rPr lang="en-IN" dirty="0"/>
              <a:t>     b) YES.</a:t>
            </a:r>
          </a:p>
          <a:p>
            <a:r>
              <a:rPr lang="en-IN" dirty="0"/>
              <a:t>     Other examples which are uttered with a rising tone are:</a:t>
            </a:r>
          </a:p>
          <a:p>
            <a:r>
              <a:rPr lang="en-IN" dirty="0"/>
              <a:t>      Do you want some </a:t>
            </a:r>
            <a:r>
              <a:rPr lang="en-IN" dirty="0" err="1"/>
              <a:t>COFfee</a:t>
            </a:r>
            <a:r>
              <a:rPr lang="en-IN" dirty="0"/>
              <a:t>?</a:t>
            </a:r>
          </a:p>
          <a:p>
            <a:r>
              <a:rPr lang="en-IN" dirty="0"/>
              <a:t>      Do you take CREAM in your coffee? </a:t>
            </a:r>
          </a:p>
        </p:txBody>
      </p:sp>
    </p:spTree>
    <p:extLst>
      <p:ext uri="{BB962C8B-B14F-4D97-AF65-F5344CB8AC3E}">
        <p14:creationId xmlns:p14="http://schemas.microsoft.com/office/powerpoint/2010/main" val="508939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C5FE6-8548-4B3F-B440-E90C6E334B43}"/>
              </a:ext>
            </a:extLst>
          </p:cNvPr>
          <p:cNvSpPr>
            <a:spLocks noGrp="1"/>
          </p:cNvSpPr>
          <p:nvPr>
            <p:ph type="body" sz="quarter" idx="10"/>
          </p:nvPr>
        </p:nvSpPr>
        <p:spPr/>
        <p:txBody>
          <a:bodyPr/>
          <a:lstStyle/>
          <a:p>
            <a:endParaRPr lang="en-IN" sz="3600" b="1" dirty="0"/>
          </a:p>
          <a:p>
            <a:r>
              <a:rPr lang="en-IN" sz="3600" b="1" dirty="0"/>
              <a:t>High Rise (A Rising Tone</a:t>
            </a:r>
            <a:r>
              <a:rPr lang="en-IN" sz="3600" dirty="0"/>
              <a:t>)</a:t>
            </a:r>
          </a:p>
          <a:p>
            <a:endParaRPr lang="en-IN" sz="3600" dirty="0"/>
          </a:p>
        </p:txBody>
      </p:sp>
      <p:sp>
        <p:nvSpPr>
          <p:cNvPr id="4" name="TextBox 3">
            <a:extLst>
              <a:ext uri="{FF2B5EF4-FFF2-40B4-BE49-F238E27FC236}">
                <a16:creationId xmlns:a16="http://schemas.microsoft.com/office/drawing/2014/main" id="{EA810288-B616-4CB2-8E1C-E511B03D2CD3}"/>
              </a:ext>
            </a:extLst>
          </p:cNvPr>
          <p:cNvSpPr txBox="1"/>
          <p:nvPr/>
        </p:nvSpPr>
        <p:spPr>
          <a:xfrm>
            <a:off x="1505243" y="1800674"/>
            <a:ext cx="9383151" cy="3046988"/>
          </a:xfrm>
          <a:prstGeom prst="rect">
            <a:avLst/>
          </a:prstGeom>
          <a:noFill/>
        </p:spPr>
        <p:txBody>
          <a:bodyPr wrap="square">
            <a:spAutoFit/>
          </a:bodyPr>
          <a:lstStyle/>
          <a:p>
            <a:r>
              <a:rPr lang="en-IN" sz="2400" dirty="0"/>
              <a:t>If the tonic stress is uttered with extra pitch height, as in the following intonation units, we may think that the speaker is asking for a repetition or clarification or indicating disbelief. Examples-) </a:t>
            </a:r>
          </a:p>
          <a:p>
            <a:r>
              <a:rPr lang="en-IN" sz="2400" dirty="0"/>
              <a:t>   a) I'm taking up </a:t>
            </a:r>
            <a:r>
              <a:rPr lang="en-IN" sz="2400" dirty="0" err="1"/>
              <a:t>TAxidermy</a:t>
            </a:r>
            <a:r>
              <a:rPr lang="en-IN" sz="2400" dirty="0"/>
              <a:t> this autumn.</a:t>
            </a:r>
          </a:p>
          <a:p>
            <a:r>
              <a:rPr lang="en-IN" sz="2400" dirty="0"/>
              <a:t>   b) Taking up WHAT? (clarification)</a:t>
            </a:r>
          </a:p>
          <a:p>
            <a:r>
              <a:rPr lang="en-IN" sz="2400" dirty="0"/>
              <a:t>   c) She passed her </a:t>
            </a:r>
            <a:r>
              <a:rPr lang="en-IN" sz="2400" dirty="0" err="1"/>
              <a:t>DRIving</a:t>
            </a:r>
            <a:r>
              <a:rPr lang="en-IN" sz="2400" dirty="0"/>
              <a:t> test.</a:t>
            </a:r>
          </a:p>
          <a:p>
            <a:r>
              <a:rPr lang="en-IN" sz="2400" dirty="0"/>
              <a:t>   d) She PASSED? (disbelief) </a:t>
            </a:r>
          </a:p>
          <a:p>
            <a:endParaRPr lang="en-IN" sz="2400" dirty="0"/>
          </a:p>
        </p:txBody>
      </p:sp>
    </p:spTree>
    <p:extLst>
      <p:ext uri="{BB962C8B-B14F-4D97-AF65-F5344CB8AC3E}">
        <p14:creationId xmlns:p14="http://schemas.microsoft.com/office/powerpoint/2010/main" val="2386112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1B2A62-23F8-491E-B40A-B41F040AD880}"/>
              </a:ext>
            </a:extLst>
          </p:cNvPr>
          <p:cNvSpPr>
            <a:spLocks noGrp="1"/>
          </p:cNvSpPr>
          <p:nvPr>
            <p:ph type="body" sz="quarter" idx="10"/>
          </p:nvPr>
        </p:nvSpPr>
        <p:spPr/>
        <p:txBody>
          <a:bodyPr/>
          <a:lstStyle/>
          <a:p>
            <a:r>
              <a:rPr lang="en-IN" sz="3600" b="1" dirty="0"/>
              <a:t>Fall Rise</a:t>
            </a:r>
            <a:endParaRPr lang="en-IN" sz="3600" dirty="0"/>
          </a:p>
        </p:txBody>
      </p:sp>
      <p:sp>
        <p:nvSpPr>
          <p:cNvPr id="5" name="TextBox 4">
            <a:extLst>
              <a:ext uri="{FF2B5EF4-FFF2-40B4-BE49-F238E27FC236}">
                <a16:creationId xmlns:a16="http://schemas.microsoft.com/office/drawing/2014/main" id="{B1E8B144-EB0E-40A7-BD3E-D6ADEA182479}"/>
              </a:ext>
            </a:extLst>
          </p:cNvPr>
          <p:cNvSpPr txBox="1"/>
          <p:nvPr/>
        </p:nvSpPr>
        <p:spPr>
          <a:xfrm>
            <a:off x="1758462" y="1533378"/>
            <a:ext cx="8679766" cy="4154984"/>
          </a:xfrm>
          <a:prstGeom prst="rect">
            <a:avLst/>
          </a:prstGeom>
          <a:noFill/>
        </p:spPr>
        <p:txBody>
          <a:bodyPr wrap="square">
            <a:spAutoFit/>
          </a:bodyPr>
          <a:lstStyle/>
          <a:p>
            <a:r>
              <a:rPr lang="en-IN" sz="2400" b="1" dirty="0"/>
              <a:t> </a:t>
            </a:r>
          </a:p>
          <a:p>
            <a:r>
              <a:rPr lang="en-US" sz="2400" dirty="0"/>
              <a:t> Fall-rise signals dependency, continuity, and non-finality. It generally occurs in sentence non-final intonation units.</a:t>
            </a:r>
          </a:p>
          <a:p>
            <a:r>
              <a:rPr lang="en-US" sz="2400" dirty="0"/>
              <a:t>Consider the following in which the former of the intonation units are uttered with a fall-rise tone (the slash indicates a pause):</a:t>
            </a:r>
          </a:p>
          <a:p>
            <a:r>
              <a:rPr lang="en-US" sz="2400" dirty="0"/>
              <a:t>Examples</a:t>
            </a:r>
          </a:p>
          <a:p>
            <a:r>
              <a:rPr lang="en-US" sz="2400" dirty="0"/>
              <a:t> </a:t>
            </a:r>
            <a:r>
              <a:rPr lang="en-US" sz="2400" dirty="0" err="1"/>
              <a:t>i</a:t>
            </a:r>
            <a:r>
              <a:rPr lang="en-US" sz="2400" dirty="0"/>
              <a:t>)Private </a:t>
            </a:r>
            <a:r>
              <a:rPr lang="en-US" sz="2400" dirty="0" err="1"/>
              <a:t>enterPRISE</a:t>
            </a:r>
            <a:r>
              <a:rPr lang="en-US" sz="2400" dirty="0"/>
              <a:t> / is always EF </a:t>
            </a:r>
            <a:r>
              <a:rPr lang="en-US" sz="2400" dirty="0" err="1"/>
              <a:t>ficient</a:t>
            </a:r>
            <a:r>
              <a:rPr lang="en-US" sz="2400" dirty="0"/>
              <a:t>.</a:t>
            </a:r>
          </a:p>
          <a:p>
            <a:r>
              <a:rPr lang="en-US" sz="2400" dirty="0"/>
              <a:t> ii) A quick tour of the </a:t>
            </a:r>
            <a:r>
              <a:rPr lang="en-US" sz="2400" dirty="0" err="1"/>
              <a:t>Clty</a:t>
            </a:r>
            <a:r>
              <a:rPr lang="en-US" sz="2400" dirty="0"/>
              <a:t> / would be NICE.</a:t>
            </a:r>
          </a:p>
          <a:p>
            <a:r>
              <a:rPr lang="en-US" sz="2400" dirty="0"/>
              <a:t> iii) </a:t>
            </a:r>
            <a:r>
              <a:rPr lang="en-US" sz="2400" dirty="0" err="1"/>
              <a:t>PreSUmably</a:t>
            </a:r>
            <a:r>
              <a:rPr lang="en-US" sz="2400" dirty="0"/>
              <a:t> / he thinks he CAN.</a:t>
            </a:r>
          </a:p>
          <a:p>
            <a:r>
              <a:rPr lang="en-US" sz="2400" dirty="0"/>
              <a:t> iv) Usually / he comes on </a:t>
            </a:r>
            <a:r>
              <a:rPr lang="en-US" sz="2400" dirty="0" err="1"/>
              <a:t>SUNday</a:t>
            </a:r>
            <a:r>
              <a:rPr lang="en-US" sz="2400" dirty="0"/>
              <a:t>.</a:t>
            </a:r>
            <a:endParaRPr lang="en-IN" sz="2400" dirty="0"/>
          </a:p>
        </p:txBody>
      </p:sp>
    </p:spTree>
    <p:extLst>
      <p:ext uri="{BB962C8B-B14F-4D97-AF65-F5344CB8AC3E}">
        <p14:creationId xmlns:p14="http://schemas.microsoft.com/office/powerpoint/2010/main" val="949428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A6ACD7-298E-428D-87C0-B112BB424A15}"/>
              </a:ext>
            </a:extLst>
          </p:cNvPr>
          <p:cNvSpPr>
            <a:spLocks noGrp="1"/>
          </p:cNvSpPr>
          <p:nvPr>
            <p:ph type="body" sz="quarter" idx="10"/>
          </p:nvPr>
        </p:nvSpPr>
        <p:spPr/>
        <p:txBody>
          <a:bodyPr/>
          <a:lstStyle/>
          <a:p>
            <a:r>
              <a:rPr lang="en-IN" sz="3600" dirty="0"/>
              <a:t>Questions</a:t>
            </a:r>
          </a:p>
        </p:txBody>
      </p:sp>
      <p:sp>
        <p:nvSpPr>
          <p:cNvPr id="4" name="TextBox 3">
            <a:extLst>
              <a:ext uri="{FF2B5EF4-FFF2-40B4-BE49-F238E27FC236}">
                <a16:creationId xmlns:a16="http://schemas.microsoft.com/office/drawing/2014/main" id="{C6E965C7-2388-4A11-B0C6-8614E36B8674}"/>
              </a:ext>
            </a:extLst>
          </p:cNvPr>
          <p:cNvSpPr txBox="1"/>
          <p:nvPr/>
        </p:nvSpPr>
        <p:spPr>
          <a:xfrm>
            <a:off x="1448972" y="1519310"/>
            <a:ext cx="9326880" cy="4893647"/>
          </a:xfrm>
          <a:prstGeom prst="rect">
            <a:avLst/>
          </a:prstGeom>
          <a:noFill/>
        </p:spPr>
        <p:txBody>
          <a:bodyPr wrap="square">
            <a:spAutoFit/>
          </a:bodyPr>
          <a:lstStyle/>
          <a:p>
            <a:r>
              <a:rPr lang="en-IN" sz="2400" dirty="0"/>
              <a:t>The normal intonation contours for questions in English use final rising pitch for a Yes/No question</a:t>
            </a:r>
          </a:p>
          <a:p>
            <a:r>
              <a:rPr lang="en-IN" sz="2400" dirty="0" err="1"/>
              <a:t>i</a:t>
            </a:r>
            <a:r>
              <a:rPr lang="en-IN" sz="2400" dirty="0"/>
              <a:t>) Are you coming today?</a:t>
            </a:r>
          </a:p>
          <a:p>
            <a:r>
              <a:rPr lang="en-IN" sz="2400" dirty="0"/>
              <a:t> final falling pitch for a </a:t>
            </a:r>
            <a:r>
              <a:rPr lang="en-IN" sz="2400" dirty="0" err="1"/>
              <a:t>Wh</a:t>
            </a:r>
            <a:r>
              <a:rPr lang="en-IN" sz="2400" dirty="0"/>
              <a:t>-question</a:t>
            </a:r>
          </a:p>
          <a:p>
            <a:r>
              <a:rPr lang="en-IN" sz="2400" dirty="0"/>
              <a:t>ii) When are you coming?</a:t>
            </a:r>
          </a:p>
          <a:p>
            <a:r>
              <a:rPr lang="en-IN" sz="2400" dirty="0"/>
              <a:t>iii) Where are you going?</a:t>
            </a:r>
          </a:p>
          <a:p>
            <a:r>
              <a:rPr lang="en-IN" sz="2400" dirty="0"/>
              <a:t>Using a different pattern typically adds something extra to the question.</a:t>
            </a:r>
          </a:p>
          <a:p>
            <a:r>
              <a:rPr lang="en-IN" sz="2400" dirty="0"/>
              <a:t> E.g., Falling intonation on a Yes/No question can be interpreted as abruptness.</a:t>
            </a:r>
          </a:p>
          <a:p>
            <a:r>
              <a:rPr lang="en-IN" sz="2400" dirty="0"/>
              <a:t>          Rising intonation on a </a:t>
            </a:r>
            <a:r>
              <a:rPr lang="en-IN" sz="2400" dirty="0" err="1"/>
              <a:t>Wh</a:t>
            </a:r>
            <a:r>
              <a:rPr lang="en-IN" sz="2400" dirty="0"/>
              <a:t>-question can imply surprise or that you didn't hear the    answer the first time and are asking to have it repeated. </a:t>
            </a:r>
          </a:p>
        </p:txBody>
      </p:sp>
    </p:spTree>
    <p:extLst>
      <p:ext uri="{BB962C8B-B14F-4D97-AF65-F5344CB8AC3E}">
        <p14:creationId xmlns:p14="http://schemas.microsoft.com/office/powerpoint/2010/main" val="1524781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7" y="3487055"/>
            <a:ext cx="7054245" cy="830997"/>
          </a:xfrm>
          <a:prstGeom prst="rect">
            <a:avLst/>
          </a:prstGeom>
          <a:noFill/>
        </p:spPr>
        <p:txBody>
          <a:bodyPr wrap="square" rtlCol="0" anchor="ctr">
            <a:spAutoFit/>
          </a:bodyPr>
          <a:lstStyle/>
          <a:p>
            <a:pPr algn="ctr"/>
            <a:r>
              <a:rPr lang="en-US" altLang="ko-KR" sz="4800" i="1" dirty="0">
                <a:solidFill>
                  <a:schemeClr val="bg1"/>
                </a:solidFill>
                <a:cs typeface="Arial" pitchFamily="34" charset="0"/>
              </a:rPr>
              <a:t>Thankyou</a:t>
            </a:r>
            <a:endParaRPr lang="ko-KR" altLang="en-US" sz="4800" i="1"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2652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17E3AB-1FBE-4952-A6F9-02D77003E232}"/>
              </a:ext>
            </a:extLst>
          </p:cNvPr>
          <p:cNvSpPr>
            <a:spLocks noGrp="1"/>
          </p:cNvSpPr>
          <p:nvPr>
            <p:ph type="body" sz="quarter" idx="10"/>
          </p:nvPr>
        </p:nvSpPr>
        <p:spPr/>
        <p:txBody>
          <a:bodyPr/>
          <a:lstStyle/>
          <a:p>
            <a:r>
              <a:rPr lang="en-IN" sz="3600" dirty="0"/>
              <a:t>Code</a:t>
            </a:r>
          </a:p>
        </p:txBody>
      </p:sp>
      <p:pic>
        <p:nvPicPr>
          <p:cNvPr id="3" name="Picture 2">
            <a:extLst>
              <a:ext uri="{FF2B5EF4-FFF2-40B4-BE49-F238E27FC236}">
                <a16:creationId xmlns:a16="http://schemas.microsoft.com/office/drawing/2014/main" id="{48B653A6-5624-4921-8743-6719ED601D28}"/>
              </a:ext>
            </a:extLst>
          </p:cNvPr>
          <p:cNvPicPr>
            <a:picLocks noChangeAspect="1"/>
          </p:cNvPicPr>
          <p:nvPr/>
        </p:nvPicPr>
        <p:blipFill>
          <a:blip r:embed="rId2"/>
          <a:stretch>
            <a:fillRect/>
          </a:stretch>
        </p:blipFill>
        <p:spPr>
          <a:xfrm>
            <a:off x="632459" y="1371586"/>
            <a:ext cx="2511793" cy="4408979"/>
          </a:xfrm>
          <a:prstGeom prst="rect">
            <a:avLst/>
          </a:prstGeom>
        </p:spPr>
      </p:pic>
      <p:sp>
        <p:nvSpPr>
          <p:cNvPr id="5" name="TextBox 4">
            <a:extLst>
              <a:ext uri="{FF2B5EF4-FFF2-40B4-BE49-F238E27FC236}">
                <a16:creationId xmlns:a16="http://schemas.microsoft.com/office/drawing/2014/main" id="{22EB0716-26E9-4360-BEFB-27E37B678EF2}"/>
              </a:ext>
            </a:extLst>
          </p:cNvPr>
          <p:cNvSpPr txBox="1"/>
          <p:nvPr/>
        </p:nvSpPr>
        <p:spPr>
          <a:xfrm>
            <a:off x="3641558" y="1684421"/>
            <a:ext cx="7395410" cy="3785652"/>
          </a:xfrm>
          <a:prstGeom prst="rect">
            <a:avLst/>
          </a:prstGeom>
          <a:noFill/>
        </p:spPr>
        <p:txBody>
          <a:bodyPr wrap="square">
            <a:spAutoFit/>
          </a:bodyPr>
          <a:lstStyle/>
          <a:p>
            <a:r>
              <a:rPr lang="en-IN" sz="2400" dirty="0"/>
              <a:t>Code : </a:t>
            </a:r>
            <a:r>
              <a:rPr lang="en-IN" sz="2400" b="1" i="1" dirty="0">
                <a:solidFill>
                  <a:schemeClr val="tx1"/>
                </a:solidFill>
              </a:rPr>
              <a:t>“ A group of symbols that can be structured in a way that is meaningful to another person.”</a:t>
            </a:r>
          </a:p>
          <a:p>
            <a:endParaRPr lang="en-IN" sz="2400" b="1" i="1" dirty="0">
              <a:solidFill>
                <a:schemeClr val="tx1"/>
              </a:solidFill>
            </a:endParaRPr>
          </a:p>
          <a:p>
            <a:pPr marL="0" indent="0" algn="ctr">
              <a:buNone/>
            </a:pPr>
            <a:r>
              <a:rPr lang="en-IN" sz="2400" b="1" i="1" dirty="0">
                <a:solidFill>
                  <a:schemeClr val="tx1"/>
                </a:solidFill>
              </a:rPr>
              <a:t>OR</a:t>
            </a:r>
          </a:p>
          <a:p>
            <a:pPr marL="0" indent="0" algn="ctr">
              <a:buNone/>
            </a:pPr>
            <a:endParaRPr lang="en-IN" sz="2400" b="1" i="1" dirty="0">
              <a:solidFill>
                <a:schemeClr val="tx1"/>
              </a:solidFill>
            </a:endParaRPr>
          </a:p>
          <a:p>
            <a:r>
              <a:rPr lang="en-IN" sz="2400" b="1" i="1" dirty="0">
                <a:solidFill>
                  <a:schemeClr val="tx1"/>
                </a:solidFill>
              </a:rPr>
              <a:t>Code is a system of Rules to convert information into another form or presentation.”</a:t>
            </a:r>
          </a:p>
          <a:p>
            <a:endParaRPr lang="en-IN" sz="2400" b="1" i="1" dirty="0">
              <a:solidFill>
                <a:schemeClr val="tx1"/>
              </a:solidFill>
            </a:endParaRPr>
          </a:p>
          <a:p>
            <a:r>
              <a:rPr lang="en-IN" sz="2400" dirty="0">
                <a:solidFill>
                  <a:schemeClr val="tx1"/>
                </a:solidFill>
              </a:rPr>
              <a:t>In a way all languages are codes.</a:t>
            </a:r>
          </a:p>
        </p:txBody>
      </p:sp>
    </p:spTree>
    <p:extLst>
      <p:ext uri="{BB962C8B-B14F-4D97-AF65-F5344CB8AC3E}">
        <p14:creationId xmlns:p14="http://schemas.microsoft.com/office/powerpoint/2010/main" val="275863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AD256E-FD82-4CEC-8C1A-868F7B6D7737}"/>
              </a:ext>
            </a:extLst>
          </p:cNvPr>
          <p:cNvSpPr>
            <a:spLocks noGrp="1"/>
          </p:cNvSpPr>
          <p:nvPr>
            <p:ph type="body" sz="quarter" idx="10"/>
          </p:nvPr>
        </p:nvSpPr>
        <p:spPr/>
        <p:txBody>
          <a:bodyPr/>
          <a:lstStyle/>
          <a:p>
            <a:r>
              <a:rPr lang="en-IN" dirty="0"/>
              <a:t>Content</a:t>
            </a:r>
          </a:p>
        </p:txBody>
      </p:sp>
      <p:pic>
        <p:nvPicPr>
          <p:cNvPr id="3" name="Picture 2">
            <a:extLst>
              <a:ext uri="{FF2B5EF4-FFF2-40B4-BE49-F238E27FC236}">
                <a16:creationId xmlns:a16="http://schemas.microsoft.com/office/drawing/2014/main" id="{383C8C36-0F80-444F-A4AC-6D179FE9267E}"/>
              </a:ext>
            </a:extLst>
          </p:cNvPr>
          <p:cNvPicPr>
            <a:picLocks noChangeAspect="1"/>
          </p:cNvPicPr>
          <p:nvPr/>
        </p:nvPicPr>
        <p:blipFill>
          <a:blip r:embed="rId2"/>
          <a:stretch>
            <a:fillRect/>
          </a:stretch>
        </p:blipFill>
        <p:spPr>
          <a:xfrm>
            <a:off x="401002" y="1684419"/>
            <a:ext cx="2428875" cy="4074696"/>
          </a:xfrm>
          <a:prstGeom prst="rect">
            <a:avLst/>
          </a:prstGeom>
        </p:spPr>
      </p:pic>
      <p:sp>
        <p:nvSpPr>
          <p:cNvPr id="5" name="TextBox 4">
            <a:extLst>
              <a:ext uri="{FF2B5EF4-FFF2-40B4-BE49-F238E27FC236}">
                <a16:creationId xmlns:a16="http://schemas.microsoft.com/office/drawing/2014/main" id="{81367D7E-7DD5-4E9F-9D0C-FC6DF322FB01}"/>
              </a:ext>
            </a:extLst>
          </p:cNvPr>
          <p:cNvSpPr txBox="1"/>
          <p:nvPr/>
        </p:nvSpPr>
        <p:spPr>
          <a:xfrm>
            <a:off x="3481136" y="1973177"/>
            <a:ext cx="7234989" cy="3416320"/>
          </a:xfrm>
          <a:prstGeom prst="rect">
            <a:avLst/>
          </a:prstGeom>
          <a:noFill/>
        </p:spPr>
        <p:txBody>
          <a:bodyPr wrap="square">
            <a:spAutoFit/>
          </a:bodyPr>
          <a:lstStyle/>
          <a:p>
            <a:r>
              <a:rPr lang="en-IN" sz="2400" b="1" dirty="0"/>
              <a:t>Content</a:t>
            </a:r>
            <a:r>
              <a:rPr lang="en-IN" sz="2400" dirty="0"/>
              <a:t> : </a:t>
            </a:r>
            <a:r>
              <a:rPr lang="en-IN" sz="2400" b="1" i="1" dirty="0">
                <a:solidFill>
                  <a:srgbClr val="0070C0"/>
                </a:solidFill>
              </a:rPr>
              <a:t>“Text matter of a document or publication in any form.”</a:t>
            </a:r>
          </a:p>
          <a:p>
            <a:endParaRPr lang="en-IN" sz="2400" b="1" i="1" dirty="0">
              <a:solidFill>
                <a:srgbClr val="0070C0"/>
              </a:solidFill>
            </a:endParaRPr>
          </a:p>
          <a:p>
            <a:pPr marL="0" indent="0" algn="ctr">
              <a:buNone/>
            </a:pPr>
            <a:r>
              <a:rPr lang="en-IN" sz="2400" b="1" i="1" dirty="0">
                <a:solidFill>
                  <a:schemeClr val="tx1"/>
                </a:solidFill>
              </a:rPr>
              <a:t>OR</a:t>
            </a:r>
          </a:p>
          <a:p>
            <a:r>
              <a:rPr lang="en-IN" sz="2400" b="1" i="1" dirty="0">
                <a:solidFill>
                  <a:srgbClr val="0070C0"/>
                </a:solidFill>
              </a:rPr>
              <a:t>Content is  what is inside or included in something.</a:t>
            </a:r>
          </a:p>
          <a:p>
            <a:endParaRPr lang="en-IN" sz="2400" b="1" i="1" dirty="0">
              <a:solidFill>
                <a:srgbClr val="0070C0"/>
              </a:solidFill>
            </a:endParaRPr>
          </a:p>
          <a:p>
            <a:endParaRPr lang="en-IN" sz="2400" b="1" i="1" dirty="0">
              <a:solidFill>
                <a:srgbClr val="0070C0"/>
              </a:solidFill>
            </a:endParaRPr>
          </a:p>
          <a:p>
            <a:r>
              <a:rPr lang="en-IN" sz="2400" dirty="0">
                <a:solidFill>
                  <a:schemeClr val="tx1"/>
                </a:solidFill>
              </a:rPr>
              <a:t>Example: Words inside a book </a:t>
            </a:r>
          </a:p>
        </p:txBody>
      </p:sp>
    </p:spTree>
    <p:extLst>
      <p:ext uri="{BB962C8B-B14F-4D97-AF65-F5344CB8AC3E}">
        <p14:creationId xmlns:p14="http://schemas.microsoft.com/office/powerpoint/2010/main" val="3194525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B307F0-4E25-40FA-85C2-574AD9D96145}"/>
              </a:ext>
            </a:extLst>
          </p:cNvPr>
          <p:cNvSpPr>
            <a:spLocks noGrp="1"/>
          </p:cNvSpPr>
          <p:nvPr>
            <p:ph type="body" sz="quarter" idx="10"/>
          </p:nvPr>
        </p:nvSpPr>
        <p:spPr/>
        <p:txBody>
          <a:bodyPr/>
          <a:lstStyle/>
          <a:p>
            <a:r>
              <a:rPr lang="en-IN" sz="2800" dirty="0"/>
              <a:t>Stimulus and Response in Communication</a:t>
            </a:r>
            <a:endParaRPr lang="en-IN" sz="3600" dirty="0"/>
          </a:p>
        </p:txBody>
      </p:sp>
      <p:pic>
        <p:nvPicPr>
          <p:cNvPr id="3" name="Picture 2" descr="3,347 Communication Problems Illustrations, Royalty-Free Vector Graphics &amp; Clip  Art - iStock">
            <a:extLst>
              <a:ext uri="{FF2B5EF4-FFF2-40B4-BE49-F238E27FC236}">
                <a16:creationId xmlns:a16="http://schemas.microsoft.com/office/drawing/2014/main" id="{7808AD83-9C61-46AB-823F-5739E5DA3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 y="1330960"/>
            <a:ext cx="1940560" cy="4135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CA3D55-453C-4D85-93F8-93297889E4C0}"/>
              </a:ext>
            </a:extLst>
          </p:cNvPr>
          <p:cNvSpPr txBox="1"/>
          <p:nvPr/>
        </p:nvSpPr>
        <p:spPr>
          <a:xfrm>
            <a:off x="3047999" y="1475874"/>
            <a:ext cx="8069179" cy="3785652"/>
          </a:xfrm>
          <a:prstGeom prst="rect">
            <a:avLst/>
          </a:prstGeom>
          <a:noFill/>
        </p:spPr>
        <p:txBody>
          <a:bodyPr wrap="square">
            <a:spAutoFit/>
          </a:bodyPr>
          <a:lstStyle/>
          <a:p>
            <a:r>
              <a:rPr lang="en-IN" sz="2400" dirty="0"/>
              <a:t>Any Message or Information that evokes a response is Stimulus.</a:t>
            </a:r>
          </a:p>
          <a:p>
            <a:endParaRPr lang="en-IN" sz="2400" dirty="0"/>
          </a:p>
          <a:p>
            <a:r>
              <a:rPr lang="en-IN" sz="2400" dirty="0"/>
              <a:t>Response is defined as a rection to stimulus.</a:t>
            </a:r>
          </a:p>
          <a:p>
            <a:endParaRPr lang="en-IN" sz="2400" dirty="0"/>
          </a:p>
          <a:p>
            <a:r>
              <a:rPr lang="en-IN" sz="2400" dirty="0"/>
              <a:t>Communication is a two way process hence stimulus(message) caused by the sender leads to a response (reaction after receiving the message) by the receiver.</a:t>
            </a:r>
          </a:p>
          <a:p>
            <a:pPr marL="0" indent="0">
              <a:buNone/>
            </a:pPr>
            <a:endParaRPr lang="en-IN" sz="2400" dirty="0"/>
          </a:p>
        </p:txBody>
      </p:sp>
    </p:spTree>
    <p:extLst>
      <p:ext uri="{BB962C8B-B14F-4D97-AF65-F5344CB8AC3E}">
        <p14:creationId xmlns:p14="http://schemas.microsoft.com/office/powerpoint/2010/main" val="627125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0F5D46-93C6-4F28-906E-D249692C08CC}"/>
              </a:ext>
            </a:extLst>
          </p:cNvPr>
          <p:cNvSpPr>
            <a:spLocks noGrp="1"/>
          </p:cNvSpPr>
          <p:nvPr>
            <p:ph type="body" sz="quarter" idx="10"/>
          </p:nvPr>
        </p:nvSpPr>
        <p:spPr>
          <a:xfrm>
            <a:off x="309401" y="385866"/>
            <a:ext cx="11573197" cy="724247"/>
          </a:xfrm>
        </p:spPr>
        <p:txBody>
          <a:bodyPr/>
          <a:lstStyle/>
          <a:p>
            <a:endParaRPr lang="en-US" sz="3600" dirty="0"/>
          </a:p>
          <a:p>
            <a:r>
              <a:rPr lang="en-US" sz="3600" dirty="0"/>
              <a:t>Encoding &amp; Decoding</a:t>
            </a:r>
          </a:p>
          <a:p>
            <a:endParaRPr lang="en-IN" sz="3600" dirty="0"/>
          </a:p>
        </p:txBody>
      </p:sp>
      <p:pic>
        <p:nvPicPr>
          <p:cNvPr id="3" name="Picture 2">
            <a:extLst>
              <a:ext uri="{FF2B5EF4-FFF2-40B4-BE49-F238E27FC236}">
                <a16:creationId xmlns:a16="http://schemas.microsoft.com/office/drawing/2014/main" id="{3783E837-4132-463C-AE97-79125EB1B90C}"/>
              </a:ext>
            </a:extLst>
          </p:cNvPr>
          <p:cNvPicPr>
            <a:picLocks noChangeAspect="1"/>
          </p:cNvPicPr>
          <p:nvPr/>
        </p:nvPicPr>
        <p:blipFill>
          <a:blip r:embed="rId2"/>
          <a:stretch>
            <a:fillRect/>
          </a:stretch>
        </p:blipFill>
        <p:spPr>
          <a:xfrm>
            <a:off x="1" y="1558223"/>
            <a:ext cx="5823284" cy="4361314"/>
          </a:xfrm>
          <a:prstGeom prst="rect">
            <a:avLst/>
          </a:prstGeom>
        </p:spPr>
      </p:pic>
      <p:sp>
        <p:nvSpPr>
          <p:cNvPr id="5" name="TextBox 4">
            <a:extLst>
              <a:ext uri="{FF2B5EF4-FFF2-40B4-BE49-F238E27FC236}">
                <a16:creationId xmlns:a16="http://schemas.microsoft.com/office/drawing/2014/main" id="{AEC360B1-F166-4172-959C-C35566DF0660}"/>
              </a:ext>
            </a:extLst>
          </p:cNvPr>
          <p:cNvSpPr txBox="1"/>
          <p:nvPr/>
        </p:nvSpPr>
        <p:spPr>
          <a:xfrm>
            <a:off x="5823285" y="2454443"/>
            <a:ext cx="5406188" cy="2677656"/>
          </a:xfrm>
          <a:prstGeom prst="rect">
            <a:avLst/>
          </a:prstGeom>
          <a:noFill/>
        </p:spPr>
        <p:txBody>
          <a:bodyPr wrap="square">
            <a:spAutoFit/>
          </a:bodyPr>
          <a:lstStyle/>
          <a:p>
            <a:r>
              <a:rPr lang="en-IN" sz="2400" dirty="0"/>
              <a:t>The sender Encodes his message </a:t>
            </a:r>
            <a:r>
              <a:rPr lang="en-IN" sz="2400" dirty="0" err="1"/>
              <a:t>i</a:t>
            </a:r>
            <a:r>
              <a:rPr lang="en-IN" sz="2400" dirty="0"/>
              <a:t>..e he translates in the form of symbols.</a:t>
            </a:r>
          </a:p>
          <a:p>
            <a:endParaRPr lang="en-IN" sz="2400" dirty="0"/>
          </a:p>
          <a:p>
            <a:endParaRPr lang="en-IN" sz="2400" dirty="0"/>
          </a:p>
          <a:p>
            <a:r>
              <a:rPr lang="en-IN" sz="2400" dirty="0"/>
              <a:t>The listener or the receiver decodes the encoded message </a:t>
            </a:r>
            <a:r>
              <a:rPr lang="en-IN" sz="2400" dirty="0" err="1"/>
              <a:t>i</a:t>
            </a:r>
            <a:r>
              <a:rPr lang="en-IN" sz="2400" dirty="0"/>
              <a:t>..e he interprets the encoded message.</a:t>
            </a:r>
          </a:p>
        </p:txBody>
      </p:sp>
    </p:spTree>
    <p:extLst>
      <p:ext uri="{BB962C8B-B14F-4D97-AF65-F5344CB8AC3E}">
        <p14:creationId xmlns:p14="http://schemas.microsoft.com/office/powerpoint/2010/main" val="2406156882"/>
      </p:ext>
    </p:extLst>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FE2698980F344CBC5DFE123CC81923" ma:contentTypeVersion="4" ma:contentTypeDescription="Create a new document." ma:contentTypeScope="" ma:versionID="f9cfb8fa27991a30dd9e3bdc6b69b844">
  <xsd:schema xmlns:xsd="http://www.w3.org/2001/XMLSchema" xmlns:xs="http://www.w3.org/2001/XMLSchema" xmlns:p="http://schemas.microsoft.com/office/2006/metadata/properties" xmlns:ns2="096d8380-acb4-43f1-b154-828ce32864f4" xmlns:ns3="06ca1288-74ea-444d-a1ba-c600a4a2625e" targetNamespace="http://schemas.microsoft.com/office/2006/metadata/properties" ma:root="true" ma:fieldsID="6021b43d7607a9665aa1cc9ec9566bb6" ns2:_="" ns3:_="">
    <xsd:import namespace="096d8380-acb4-43f1-b154-828ce32864f4"/>
    <xsd:import namespace="06ca1288-74ea-444d-a1ba-c600a4a2625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6d8380-acb4-43f1-b154-828ce32864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ca1288-74ea-444d-a1ba-c600a4a2625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496E72-B907-4C36-B132-92BC276C1E2A}"/>
</file>

<file path=customXml/itemProps2.xml><?xml version="1.0" encoding="utf-8"?>
<ds:datastoreItem xmlns:ds="http://schemas.openxmlformats.org/officeDocument/2006/customXml" ds:itemID="{F4DEAA14-0F78-408A-8ED4-F4DEDFA80F02}"/>
</file>

<file path=customXml/itemProps3.xml><?xml version="1.0" encoding="utf-8"?>
<ds:datastoreItem xmlns:ds="http://schemas.openxmlformats.org/officeDocument/2006/customXml" ds:itemID="{C9849775-F01C-458E-B0B0-61E8B53CA6A3}"/>
</file>

<file path=docProps/app.xml><?xml version="1.0" encoding="utf-8"?>
<Properties xmlns="http://schemas.openxmlformats.org/officeDocument/2006/extended-properties" xmlns:vt="http://schemas.openxmlformats.org/officeDocument/2006/docPropsVTypes">
  <TotalTime>11835</TotalTime>
  <Words>4349</Words>
  <Application>Microsoft Office PowerPoint</Application>
  <PresentationFormat>Widescreen</PresentationFormat>
  <Paragraphs>440</Paragraphs>
  <Slides>58</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58</vt:i4>
      </vt:variant>
    </vt:vector>
  </HeadingPairs>
  <TitlesOfParts>
    <vt:vector size="66" baseType="lpstr">
      <vt:lpstr>맑은 고딕</vt:lpstr>
      <vt:lpstr>Arial</vt:lpstr>
      <vt:lpstr>CIDFont+F1</vt:lpstr>
      <vt:lpstr>CIDFont+F2</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Seema Verma</cp:lastModifiedBy>
  <cp:revision>215</cp:revision>
  <dcterms:created xsi:type="dcterms:W3CDTF">2018-04-24T17:14:44Z</dcterms:created>
  <dcterms:modified xsi:type="dcterms:W3CDTF">2021-10-14T19:00:15Z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0x010100D4FE2698980F344CBC5DFE123CC81923</vt:lpwstr>
  </property>
</Properties>
</file>